
<file path=[Content_Types].xml><?xml version="1.0" encoding="utf-8"?>
<Types xmlns="http://schemas.openxmlformats.org/package/2006/content-types">
  <Default ContentType="application/vnd.openxmlformats-officedocument.presentationml.printerSettings" Extension="bin"/>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p="http://schemas.openxmlformats.org/presentationml/2006/main" xmlns:s="http://schemas.openxmlformats.org/officeDocument/2006/sharedTypes" xmlns:r="http://schemas.openxmlformats.org/officeDocument/2006/relationships" saveSubsetFonts="1">
  <p:sldMasterIdLst>
    <p:sldMasterId r:id="rId4" id="2147483648"/>
  </p:sldMasterIdLst>
  <p:notesMasterIdLst>
    <p:notesMasterId r:id="rId5"/>
  </p:notesMasterIdLst>
  <p:sldIdLst>
    <p:sldId r:id="rId6" id="256"/>
    <p:sldId r:id="rId7" id="257"/>
    <p:sldId r:id="rId8" id="258"/>
    <p:sldId r:id="rId9" id="259"/>
    <p:sldId r:id="rId10" id="260"/>
    <p:sldId r:id="rId11" id="261"/>
    <p:sldId r:id="rId12" id="262"/>
    <p:sldId r:id="rId13" id="263"/>
    <p:sldId r:id="rId14" id="264"/>
    <p:sldId r:id="rId15" id="265"/>
    <p:sldId r:id="rId16" id="266"/>
    <p:sldId r:id="rId17" id="267"/>
    <p:sldId r:id="rId18" id="268"/>
  </p:sldIdLst>
  <p:sldSz cx="9144000" cy="6858000" type="screen4x3"/>
  <p:notesSz xmlns:c="http://schemas.openxmlformats.org/drawingml/2006/chart" xmlns:pic="http://schemas.openxmlformats.org/drawingml/2006/picture" xmlns:dgm="http://schemas.openxmlformats.org/drawingml/2006/diagram" cx="6858000" cy="9144000"/>
  <p:defaultTextStyle xmlns:c="http://schemas.openxmlformats.org/drawingml/2006/chart" xmlns:pic="http://schemas.openxmlformats.org/drawingml/2006/picture" xmlns:dgm="http://schemas.openxmlformats.org/drawingml/2006/diagram">
    <a:defPPr>
      <a:defRPr lang="en-US">
        <a:uFillTx/>
      </a:defRPr>
    </a:defPPr>
    <a:lvl1pPr algn="l" defTabSz="914400" eaLnBrk="1" hangingPunct="1" latinLnBrk="0" marL="0" rtl="0">
      <a:defRPr kern="1200" sz="1800">
        <a:solidFill>
          <a:schemeClr val="tx1"/>
        </a:solidFill>
        <a:uFillTx/>
        <a:latin typeface="+mn-lt"/>
        <a:ea typeface="+mn-ea"/>
        <a:cs typeface="+mn-cs"/>
      </a:defRPr>
    </a:lvl1pPr>
    <a:lvl2pPr algn="l" defTabSz="914400" eaLnBrk="1" hangingPunct="1" latinLnBrk="0" marL="457200" rtl="0">
      <a:defRPr kern="1200" sz="1800">
        <a:solidFill>
          <a:schemeClr val="tx1"/>
        </a:solidFill>
        <a:uFillTx/>
        <a:latin typeface="+mn-lt"/>
        <a:ea typeface="+mn-ea"/>
        <a:cs typeface="+mn-cs"/>
      </a:defRPr>
    </a:lvl2pPr>
    <a:lvl3pPr algn="l" defTabSz="914400" eaLnBrk="1" hangingPunct="1" latinLnBrk="0" marL="914400" rtl="0">
      <a:defRPr kern="1200" sz="1800">
        <a:solidFill>
          <a:schemeClr val="tx1"/>
        </a:solidFill>
        <a:uFillTx/>
        <a:latin typeface="+mn-lt"/>
        <a:ea typeface="+mn-ea"/>
        <a:cs typeface="+mn-cs"/>
      </a:defRPr>
    </a:lvl3pPr>
    <a:lvl4pPr algn="l" defTabSz="914400" eaLnBrk="1" hangingPunct="1" latinLnBrk="0" marL="1371600" rtl="0">
      <a:defRPr kern="1200" sz="1800">
        <a:solidFill>
          <a:schemeClr val="tx1"/>
        </a:solidFill>
        <a:uFillTx/>
        <a:latin typeface="+mn-lt"/>
        <a:ea typeface="+mn-ea"/>
        <a:cs typeface="+mn-cs"/>
      </a:defRPr>
    </a:lvl4pPr>
    <a:lvl5pPr algn="l" defTabSz="914400" eaLnBrk="1" hangingPunct="1" latinLnBrk="0" marL="1828800" rtl="0">
      <a:defRPr kern="1200" sz="1800">
        <a:solidFill>
          <a:schemeClr val="tx1"/>
        </a:solidFill>
        <a:uFillTx/>
        <a:latin typeface="+mn-lt"/>
        <a:ea typeface="+mn-ea"/>
        <a:cs typeface="+mn-cs"/>
      </a:defRPr>
    </a:lvl5pPr>
    <a:lvl6pPr algn="l" defTabSz="914400" eaLnBrk="1" hangingPunct="1" latinLnBrk="0" marL="2286000" rtl="0">
      <a:defRPr kern="1200" sz="1800">
        <a:solidFill>
          <a:schemeClr val="tx1"/>
        </a:solidFill>
        <a:uFillTx/>
        <a:latin typeface="+mn-lt"/>
        <a:ea typeface="+mn-ea"/>
        <a:cs typeface="+mn-cs"/>
      </a:defRPr>
    </a:lvl6pPr>
    <a:lvl7pPr algn="l" defTabSz="914400" eaLnBrk="1" hangingPunct="1" latinLnBrk="0" marL="2743200" rtl="0">
      <a:defRPr kern="1200" sz="1800">
        <a:solidFill>
          <a:schemeClr val="tx1"/>
        </a:solidFill>
        <a:uFillTx/>
        <a:latin typeface="+mn-lt"/>
        <a:ea typeface="+mn-ea"/>
        <a:cs typeface="+mn-cs"/>
      </a:defRPr>
    </a:lvl7pPr>
    <a:lvl8pPr algn="l" defTabSz="914400" eaLnBrk="1" hangingPunct="1" latinLnBrk="0" marL="3200400" rtl="0">
      <a:defRPr kern="1200" sz="1800">
        <a:solidFill>
          <a:schemeClr val="tx1"/>
        </a:solidFill>
        <a:uFillTx/>
        <a:latin typeface="+mn-lt"/>
        <a:ea typeface="+mn-ea"/>
        <a:cs typeface="+mn-cs"/>
      </a:defRPr>
    </a:lvl8pPr>
    <a:lvl9pPr algn="l" defTabSz="914400" eaLnBrk="1" hangingPunct="1" latinLnBrk="0" marL="3657600" rtl="0">
      <a:defRPr kern="1200" sz="1800">
        <a:solidFill>
          <a:schemeClr val="tx1"/>
        </a:solidFill>
        <a:uFillTx/>
        <a:latin typeface="+mn-lt"/>
        <a:ea typeface="+mn-ea"/>
        <a:cs typeface="+mn-cs"/>
      </a:defRPr>
    </a:lvl9pPr>
  </p:defaultTextStyle>
</p:presentation>
</file>

<file path=ppt/presProps.xml><?xml version="1.0" encoding="utf-8"?>
<p:presentationPr xmlns:a="http://schemas.openxmlformats.org/drawingml/2006/main" xmlns:p="http://schemas.openxmlformats.org/presentationml/2006/main" xmlns:s="http://schemas.openxmlformats.org/officeDocument/2006/sharedTypes" xmlns:r="http://schemas.openxmlformats.org/officeDocument/2006/relationships"/>
</file>

<file path=ppt/tableStyles.xml><?xml version="1.0" encoding="utf-8"?>
<a:tblStyleLst xmlns:a="http://schemas.openxmlformats.org/drawingml/2006/main" xmlns:c="http://schemas.openxmlformats.org/drawingml/2006/chart" xmlns:pic="http://schemas.openxmlformats.org/drawingml/2006/picture" xmlns:dgm="http://schemas.openxmlformats.org/drawingml/2006/diagram" xmlns:p="http://schemas.openxmlformats.org/presentationml/2006/main" xmlns:s="http://schemas.openxmlformats.org/officeDocument/2006/sharedTypes" xmlns:r="http://schemas.openxmlformats.org/officeDocument/2006/relationships" def="{5C22544A-7EE6-4342-B048-85BDC9FD1C3A}"/>
</file>

<file path=ppt/viewProps.xml><?xml version="1.0" encoding="utf-8"?>
<p:viewPr xmlns:a="http://schemas.openxmlformats.org/drawingml/2006/main" xmlns:p="http://schemas.openxmlformats.org/presentationml/2006/main" xmlns:s="http://schemas.openxmlformats.org/officeDocument/2006/sharedTypes" xmlns:r="http://schemas.openxmlformats.org/officeDocument/2006/relationships">
  <p:normalViewPr>
    <p:restoredLeft sz="15620"/>
    <p:restoredTop sz="94660"/>
  </p:normalViewPr>
  <p:slideViewPr>
    <p:cSldViewPr>
      <p:cViewPr varScale="1">
        <p:scale xmlns:c="http://schemas.openxmlformats.org/drawingml/2006/chart" xmlns:pic="http://schemas.openxmlformats.org/drawingml/2006/picture" xmlns:dgm="http://schemas.openxmlformats.org/drawingml/2006/diagram">
          <a:sx d="100" n="77"/>
          <a:sy d="100" n="77"/>
        </p:scale>
        <p:origin xmlns:c="http://schemas.openxmlformats.org/drawingml/2006/chart" xmlns:pic="http://schemas.openxmlformats.org/drawingml/2006/picture" xmlns:dgm="http://schemas.openxmlformats.org/drawingml/2006/diagram" x="-1560" y="-112"/>
      </p:cViewPr>
      <p:guideLst>
        <p:guide orient="horz" pos="2160"/>
        <p:guide pos="2880"/>
      </p:guideLst>
    </p:cSldViewPr>
  </p:slideViewPr>
  <p:notesTextViewPr>
    <p:cViewPr>
      <p:scale xmlns:c="http://schemas.openxmlformats.org/drawingml/2006/chart" xmlns:pic="http://schemas.openxmlformats.org/drawingml/2006/picture" xmlns:dgm="http://schemas.openxmlformats.org/drawingml/2006/diagram">
        <a:sx d="100" n="100"/>
        <a:sy d="100" n="100"/>
      </p:scale>
      <p:origin xmlns:c="http://schemas.openxmlformats.org/drawingml/2006/chart" xmlns:pic="http://schemas.openxmlformats.org/drawingml/2006/picture" xmlns:dgm="http://schemas.openxmlformats.org/drawingml/2006/diagram" x="0" y="0"/>
    </p:cViewPr>
  </p:notesTextViewPr>
  <p:gridSpacing xmlns:c="http://schemas.openxmlformats.org/drawingml/2006/chart" xmlns:pic="http://schemas.openxmlformats.org/drawingml/2006/picture" xmlns:dgm="http://schemas.openxmlformats.org/drawingml/2006/diagram" cx="76200" cy="76200"/>
</p:viewPr>
</file>

<file path=ppt/_rels/presentation.xml.rels><?xml version="1.0" standalone="yes" ?><Relationships xmlns="http://schemas.openxmlformats.org/package/2006/relationships"><Relationship Id="rId1" Target="presProps.xml" Type="http://schemas.openxmlformats.org/officeDocument/2006/relationships/presProps"></Relationship><Relationship Id="rId2" Target="tableStyles.xml" Type="http://schemas.openxmlformats.org/officeDocument/2006/relationships/tableStyles"></Relationship><Relationship Id="rId3" Target="viewProps.xml" Type="http://schemas.openxmlformats.org/officeDocument/2006/relationships/viewProps"></Relationship><Relationship Id="rId4" Target="slideMasters/slideMaster1.xml" Type="http://schemas.openxmlformats.org/officeDocument/2006/relationships/slideMaster"></Relationship><Relationship Id="rId5" Target="notesMasters/notesMaster1.xml" Type="http://schemas.openxmlformats.org/officeDocument/2006/relationships/notesMaster"></Relationship><Relationship Id="rId6" Target="slides/slide1.xml" Type="http://schemas.openxmlformats.org/officeDocument/2006/relationships/slide"></Relationship><Relationship Id="rId7" Target="slides/slide2.xml" Type="http://schemas.openxmlformats.org/officeDocument/2006/relationships/slide"></Relationship><Relationship Id="rId8" Target="slides/slide3.xml" Type="http://schemas.openxmlformats.org/officeDocument/2006/relationships/slide"></Relationship><Relationship Id="rId9" Target="slides/slide4.xml" Type="http://schemas.openxmlformats.org/officeDocument/2006/relationships/slide"></Relationship><Relationship Id="rId10" Target="slides/slide5.xml" Type="http://schemas.openxmlformats.org/officeDocument/2006/relationships/slide"></Relationship><Relationship Id="rId11" Target="slides/slide6.xml" Type="http://schemas.openxmlformats.org/officeDocument/2006/relationships/slide"></Relationship><Relationship Id="rId12" Target="slides/slide7.xml" Type="http://schemas.openxmlformats.org/officeDocument/2006/relationships/slide"></Relationship><Relationship Id="rId13" Target="slides/slide8.xml" Type="http://schemas.openxmlformats.org/officeDocument/2006/relationships/slide"></Relationship><Relationship Id="rId14" Target="slides/slide9.xml" Type="http://schemas.openxmlformats.org/officeDocument/2006/relationships/slide"></Relationship><Relationship Id="rId15" Target="slides/slide10.xml" Type="http://schemas.openxmlformats.org/officeDocument/2006/relationships/slide"></Relationship><Relationship Id="rId16" Target="slides/slide11.xml" Type="http://schemas.openxmlformats.org/officeDocument/2006/relationships/slide"></Relationship><Relationship Id="rId17" Target="slides/slide12.xml" Type="http://schemas.openxmlformats.org/officeDocument/2006/relationships/slide"></Relationship><Relationship Id="rId18" Target="slides/slide13.xml" Type="http://schemas.openxmlformats.org/officeDocument/2006/relationships/slide"></Relationship><Relationship Id="rId19" Target="theme/theme1.xml" Type="http://schemas.openxmlformats.org/officeDocument/2006/relationships/theme"></Relationship></Relationships>
</file>

<file path=ppt/notesMasters/_rels/notesMaster1.xml.rels><?xml version="1.0" standalone="yes" ?><Relationships xmlns="http://schemas.openxmlformats.org/package/2006/relationships"><Relationship Id="rId1" Target="../theme/theme2.xml" Type="http://schemas.openxmlformats.org/officeDocument/2006/relationships/theme"></Relationship></Relationships>
</file>

<file path=ppt/notesMasters/notesMaster1.xml><?xml version="1.0" encoding="utf-8"?>
<p:notesMaster xmlns:a="http://schemas.openxmlformats.org/drawingml/2006/main" xmlns:p="http://schemas.openxmlformats.org/presentationml/2006/main" xmlns:s="http://schemas.openxmlformats.org/officeDocument/2006/sharedTypes" xmlns:r="http://schemas.openxmlformats.org/officeDocument/2006/relationships">
  <p:cSld>
    <p:bg>
      <p:bgRef xmlns:c="http://schemas.openxmlformats.org/drawingml/2006/chart" xmlns:pic="http://schemas.openxmlformats.org/drawingml/2006/picture" xmlns:dgm="http://schemas.openxmlformats.org/drawingml/2006/diagram" idx="1001">
        <a:schemeClr val="bg1"/>
      </p:bgRef>
    </p:bg>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Header Placeholder 1"/>
          <p:cNvSpPr xmlns:c="http://schemas.openxmlformats.org/drawingml/2006/chart" xmlns:pic="http://schemas.openxmlformats.org/drawingml/2006/picture" xmlns:dgm="http://schemas.openxmlformats.org/drawingml/2006/diagram">
            <a:spLocks noGrp="1"/>
          </p:cNvSpPr>
          <p:nvPr>
            <p:ph sz="quarter" type="hdr"/>
          </p:nvPr>
        </p:nvSpPr>
        <p:spPr xmlns:c="http://schemas.openxmlformats.org/drawingml/2006/chart" xmlns:pic="http://schemas.openxmlformats.org/drawingml/2006/picture" xmlns:dgm="http://schemas.openxmlformats.org/drawingml/2006/diagram">
          <a:xfrm>
            <a:off x="0" y="0"/>
            <a:ext cx="2971800" cy="457200"/>
          </a:xfrm>
          <a:prstGeom prst="rect">
            <a:avLst/>
          </a:prstGeom>
        </p:spPr>
        <p:txBody xmlns:c="http://schemas.openxmlformats.org/drawingml/2006/chart" xmlns:pic="http://schemas.openxmlformats.org/drawingml/2006/picture" xmlns:dgm="http://schemas.openxmlformats.org/drawingml/2006/diagram">
          <a:bodyPr bIns="45720" lIns="91440" rIns="91440" rtlCol="0" tIns="45720" vert="horz"/>
          <a:lstStyle>
            <a:lvl1pPr algn="l">
              <a:defRPr sz="1200">
                <a:uFillTx/>
              </a:defRPr>
            </a:lvl1pPr>
          </a:lstStyle>
          <a:p>
            <a:endParaRPr lang="en-US">
              <a:uFillTx/>
            </a:endParaRPr>
          </a:p>
        </p:txBody>
      </p:sp>
      <p:sp>
        <p:nvSpPr>
          <p:cNvPr xmlns:c="http://schemas.openxmlformats.org/drawingml/2006/chart" xmlns:pic="http://schemas.openxmlformats.org/drawingml/2006/picture" xmlns:dgm="http://schemas.openxmlformats.org/drawingml/2006/diagram" id="3" name="Date Placeholder 2"/>
          <p:cNvSpPr xmlns:c="http://schemas.openxmlformats.org/drawingml/2006/chart" xmlns:pic="http://schemas.openxmlformats.org/drawingml/2006/picture" xmlns:dgm="http://schemas.openxmlformats.org/drawingml/2006/diagram">
            <a:spLocks noGrp="1"/>
          </p:cNvSpPr>
          <p:nvPr>
            <p:ph idx="1" type="dt"/>
          </p:nvPr>
        </p:nvSpPr>
        <p:spPr xmlns:c="http://schemas.openxmlformats.org/drawingml/2006/chart" xmlns:pic="http://schemas.openxmlformats.org/drawingml/2006/picture" xmlns:dgm="http://schemas.openxmlformats.org/drawingml/2006/diagram">
          <a:xfrm>
            <a:off x="3884613" y="0"/>
            <a:ext cx="2971800" cy="457200"/>
          </a:xfrm>
          <a:prstGeom prst="rect">
            <a:avLst/>
          </a:prstGeom>
        </p:spPr>
        <p:txBody xmlns:c="http://schemas.openxmlformats.org/drawingml/2006/chart" xmlns:pic="http://schemas.openxmlformats.org/drawingml/2006/picture" xmlns:dgm="http://schemas.openxmlformats.org/drawingml/2006/diagram">
          <a:bodyPr bIns="45720" lIns="91440" rIns="91440" rtlCol="0" tIns="45720" vert="horz"/>
          <a:lstStyle>
            <a:lvl1pPr algn="r">
              <a:defRPr sz="1200">
                <a:uFillTx/>
              </a:defRPr>
            </a:lvl1pPr>
          </a:lstStyle>
          <a:p>
            <a:fld id="{28223903-EE02-4A36-BB58-DCBE94C55C97}" type="datetimeFigureOut">
              <a:rPr lang="en-US" smtClean="0">
                <a:uFillTx/>
              </a:rPr>
              <a:t>10/15/13</a:t>
            </a:fld>
            <a:endParaRPr lang="en-US">
              <a:uFillTx/>
            </a:endParaRPr>
          </a:p>
        </p:txBody>
      </p:sp>
      <p:sp>
        <p:nvSpPr>
          <p:cNvPr xmlns:c="http://schemas.openxmlformats.org/drawingml/2006/chart" xmlns:pic="http://schemas.openxmlformats.org/drawingml/2006/picture" xmlns:dgm="http://schemas.openxmlformats.org/drawingml/2006/diagram" id="4" name="Slide Image Placeholder 3"/>
          <p:cNvSpPr xmlns:c="http://schemas.openxmlformats.org/drawingml/2006/chart" xmlns:pic="http://schemas.openxmlformats.org/drawingml/2006/picture" xmlns:dgm="http://schemas.openxmlformats.org/drawingml/2006/diagram">
            <a:spLocks noChangeAspect="1" noGrp="1" noRot="1"/>
          </p:cNvSpPr>
          <p:nvPr>
            <p:ph idx="2" type="sldImg"/>
          </p:nvPr>
        </p:nvSpPr>
        <p:spPr xmlns:c="http://schemas.openxmlformats.org/drawingml/2006/chart" xmlns:pic="http://schemas.openxmlformats.org/drawingml/2006/picture" xmlns:dgm="http://schemas.openxmlformats.org/drawingml/2006/diagram">
          <a:xfrm>
            <a:off x="1143000" y="685800"/>
            <a:ext cx="4572000" cy="3429000"/>
          </a:xfrm>
          <a:prstGeom prst="rect">
            <a:avLst/>
          </a:prstGeom>
          <a:noFill/>
          <a:ln w="12700">
            <a:solidFill>
              <a:srgbClr val="000000"/>
            </a:solidFill>
          </a:ln>
        </p:spPr>
        <p:txBody xmlns:c="http://schemas.openxmlformats.org/drawingml/2006/chart" xmlns:pic="http://schemas.openxmlformats.org/drawingml/2006/picture" xmlns:dgm="http://schemas.openxmlformats.org/drawingml/2006/diagram">
          <a:bodyPr anchor="ctr" bIns="45720" lIns="91440" rIns="91440" rtlCol="0" tIns="45720" vert="horz"/>
          <a:lstStyle/>
          <a:p>
            <a:endParaRPr lang="en-US">
              <a:uFillTx/>
            </a:endParaRPr>
          </a:p>
        </p:txBody>
      </p:sp>
      <p:sp>
        <p:nvSpPr>
          <p:cNvPr xmlns:c="http://schemas.openxmlformats.org/drawingml/2006/chart" xmlns:pic="http://schemas.openxmlformats.org/drawingml/2006/picture" xmlns:dgm="http://schemas.openxmlformats.org/drawingml/2006/diagram" id="5" name="Notes Placeholder 4"/>
          <p:cNvSpPr xmlns:c="http://schemas.openxmlformats.org/drawingml/2006/chart" xmlns:pic="http://schemas.openxmlformats.org/drawingml/2006/picture" xmlns:dgm="http://schemas.openxmlformats.org/drawingml/2006/diagram">
            <a:spLocks noGrp="1"/>
          </p:cNvSpPr>
          <p:nvPr>
            <p:ph idx="3" sz="quarter" type="body"/>
          </p:nvPr>
        </p:nvSpPr>
        <p:spPr xmlns:c="http://schemas.openxmlformats.org/drawingml/2006/chart" xmlns:pic="http://schemas.openxmlformats.org/drawingml/2006/picture" xmlns:dgm="http://schemas.openxmlformats.org/drawingml/2006/diagram">
          <a:xfrm>
            <a:off x="685800" y="4343400"/>
            <a:ext cx="5486400" cy="4114800"/>
          </a:xfrm>
          <a:prstGeom prst="rect">
            <a:avLst/>
          </a:prstGeom>
        </p:spPr>
        <p:txBody xmlns:c="http://schemas.openxmlformats.org/drawingml/2006/chart" xmlns:pic="http://schemas.openxmlformats.org/drawingml/2006/picture" xmlns:dgm="http://schemas.openxmlformats.org/drawingml/2006/diagram">
          <a:bodyPr bIns="45720" lIns="91440" rIns="91440" rtlCol="0" tIns="45720" vert="horz">
            <a:normAutofit/>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6" name="Footer Placeholder 5"/>
          <p:cNvSpPr xmlns:c="http://schemas.openxmlformats.org/drawingml/2006/chart" xmlns:pic="http://schemas.openxmlformats.org/drawingml/2006/picture" xmlns:dgm="http://schemas.openxmlformats.org/drawingml/2006/diagram">
            <a:spLocks noGrp="1"/>
          </p:cNvSpPr>
          <p:nvPr>
            <p:ph idx="4" sz="quarter" type="ftr"/>
          </p:nvPr>
        </p:nvSpPr>
        <p:spPr xmlns:c="http://schemas.openxmlformats.org/drawingml/2006/chart" xmlns:pic="http://schemas.openxmlformats.org/drawingml/2006/picture" xmlns:dgm="http://schemas.openxmlformats.org/drawingml/2006/diagram">
          <a:xfrm>
            <a:off x="0" y="8685213"/>
            <a:ext cx="2971800" cy="457200"/>
          </a:xfrm>
          <a:prstGeom prst="rect">
            <a:avLst/>
          </a:prstGeom>
        </p:spPr>
        <p:txBody xmlns:c="http://schemas.openxmlformats.org/drawingml/2006/chart" xmlns:pic="http://schemas.openxmlformats.org/drawingml/2006/picture" xmlns:dgm="http://schemas.openxmlformats.org/drawingml/2006/diagram">
          <a:bodyPr anchor="b" bIns="45720" lIns="91440" rIns="91440" rtlCol="0" tIns="45720" vert="horz"/>
          <a:lstStyle>
            <a:lvl1pPr algn="l">
              <a:defRPr sz="1200">
                <a:uFillTx/>
              </a:defRPr>
            </a:lvl1pPr>
          </a:lstStyle>
          <a:p>
            <a:endParaRPr lang="en-US">
              <a:uFillTx/>
            </a:endParaRPr>
          </a:p>
        </p:txBody>
      </p:sp>
      <p:sp>
        <p:nvSpPr>
          <p:cNvPr xmlns:c="http://schemas.openxmlformats.org/drawingml/2006/chart" xmlns:pic="http://schemas.openxmlformats.org/drawingml/2006/picture" xmlns:dgm="http://schemas.openxmlformats.org/drawingml/2006/diagram" id="7" name="Slide Number Placeholder 6"/>
          <p:cNvSpPr xmlns:c="http://schemas.openxmlformats.org/drawingml/2006/chart" xmlns:pic="http://schemas.openxmlformats.org/drawingml/2006/picture" xmlns:dgm="http://schemas.openxmlformats.org/drawingml/2006/diagram">
            <a:spLocks noGrp="1"/>
          </p:cNvSpPr>
          <p:nvPr>
            <p:ph idx="5" sz="quarter" type="sldNum"/>
          </p:nvPr>
        </p:nvSpPr>
        <p:spPr xmlns:c="http://schemas.openxmlformats.org/drawingml/2006/chart" xmlns:pic="http://schemas.openxmlformats.org/drawingml/2006/picture" xmlns:dgm="http://schemas.openxmlformats.org/drawingml/2006/diagram">
          <a:xfrm>
            <a:off x="3884613" y="8685213"/>
            <a:ext cx="2971800" cy="457200"/>
          </a:xfrm>
          <a:prstGeom prst="rect">
            <a:avLst/>
          </a:prstGeom>
        </p:spPr>
        <p:txBody xmlns:c="http://schemas.openxmlformats.org/drawingml/2006/chart" xmlns:pic="http://schemas.openxmlformats.org/drawingml/2006/picture" xmlns:dgm="http://schemas.openxmlformats.org/drawingml/2006/diagram">
          <a:bodyPr anchor="b" bIns="45720" lIns="91440" rIns="91440" rtlCol="0" tIns="45720" vert="horz"/>
          <a:lstStyle>
            <a:lvl1pPr algn="r">
              <a:defRPr sz="1200">
                <a:uFillTx/>
              </a:defRPr>
            </a:lvl1pPr>
          </a:lstStyle>
          <a:p>
            <a:fld id="{585130D5-F9FA-4733-AAB2-789088DCA765}" type="slidenum">
              <a:rPr lang="en-US" smtClean="0">
                <a:uFillTx/>
              </a:rPr>
              <a:t>‹#›</a:t>
            </a:fld>
            <a:endParaRPr lang="en-US">
              <a:uFillTx/>
            </a:endParaRPr>
          </a:p>
        </p:txBody>
      </p:sp>
    </p:spTree>
  </p:cSld>
  <p:clrMap xmlns:c="http://schemas.openxmlformats.org/drawingml/2006/chart" xmlns:pic="http://schemas.openxmlformats.org/drawingml/2006/picture" xmlns:dgm="http://schemas.openxmlformats.org/drawingml/2006/diagram" accent1="accent1" accent2="accent2" accent3="accent3" accent4="accent4" accent5="accent5" accent6="accent6" bg1="lt1" bg2="lt2" folHlink="folHlink" hlink="hlink" tx1="dk1" tx2="dk2"/>
  <p:notesStyle xmlns:c="http://schemas.openxmlformats.org/drawingml/2006/chart" xmlns:pic="http://schemas.openxmlformats.org/drawingml/2006/picture" xmlns:dgm="http://schemas.openxmlformats.org/drawingml/2006/diagram">
    <a:lvl1pPr algn="l" defTabSz="914400" eaLnBrk="1" hangingPunct="1" latinLnBrk="0" marL="0" rtl="0">
      <a:defRPr kern="1200" sz="1200">
        <a:solidFill>
          <a:schemeClr val="tx1"/>
        </a:solidFill>
        <a:uFillTx/>
        <a:latin typeface="+mn-lt"/>
        <a:ea typeface="+mn-ea"/>
        <a:cs typeface="+mn-cs"/>
      </a:defRPr>
    </a:lvl1pPr>
    <a:lvl2pPr algn="l" defTabSz="914400" eaLnBrk="1" hangingPunct="1" latinLnBrk="0" marL="457200" rtl="0">
      <a:defRPr kern="1200" sz="1200">
        <a:solidFill>
          <a:schemeClr val="tx1"/>
        </a:solidFill>
        <a:uFillTx/>
        <a:latin typeface="+mn-lt"/>
        <a:ea typeface="+mn-ea"/>
        <a:cs typeface="+mn-cs"/>
      </a:defRPr>
    </a:lvl2pPr>
    <a:lvl3pPr algn="l" defTabSz="914400" eaLnBrk="1" hangingPunct="1" latinLnBrk="0" marL="914400" rtl="0">
      <a:defRPr kern="1200" sz="1200">
        <a:solidFill>
          <a:schemeClr val="tx1"/>
        </a:solidFill>
        <a:uFillTx/>
        <a:latin typeface="+mn-lt"/>
        <a:ea typeface="+mn-ea"/>
        <a:cs typeface="+mn-cs"/>
      </a:defRPr>
    </a:lvl3pPr>
    <a:lvl4pPr algn="l" defTabSz="914400" eaLnBrk="1" hangingPunct="1" latinLnBrk="0" marL="1371600" rtl="0">
      <a:defRPr kern="1200" sz="1200">
        <a:solidFill>
          <a:schemeClr val="tx1"/>
        </a:solidFill>
        <a:uFillTx/>
        <a:latin typeface="+mn-lt"/>
        <a:ea typeface="+mn-ea"/>
        <a:cs typeface="+mn-cs"/>
      </a:defRPr>
    </a:lvl4pPr>
    <a:lvl5pPr algn="l" defTabSz="914400" eaLnBrk="1" hangingPunct="1" latinLnBrk="0" marL="1828800" rtl="0">
      <a:defRPr kern="1200" sz="1200">
        <a:solidFill>
          <a:schemeClr val="tx1"/>
        </a:solidFill>
        <a:uFillTx/>
        <a:latin typeface="+mn-lt"/>
        <a:ea typeface="+mn-ea"/>
        <a:cs typeface="+mn-cs"/>
      </a:defRPr>
    </a:lvl5pPr>
    <a:lvl6pPr algn="l" defTabSz="914400" eaLnBrk="1" hangingPunct="1" latinLnBrk="0" marL="2286000" rtl="0">
      <a:defRPr kern="1200" sz="1200">
        <a:solidFill>
          <a:schemeClr val="tx1"/>
        </a:solidFill>
        <a:uFillTx/>
        <a:latin typeface="+mn-lt"/>
        <a:ea typeface="+mn-ea"/>
        <a:cs typeface="+mn-cs"/>
      </a:defRPr>
    </a:lvl6pPr>
    <a:lvl7pPr algn="l" defTabSz="914400" eaLnBrk="1" hangingPunct="1" latinLnBrk="0" marL="2743200" rtl="0">
      <a:defRPr kern="1200" sz="1200">
        <a:solidFill>
          <a:schemeClr val="tx1"/>
        </a:solidFill>
        <a:uFillTx/>
        <a:latin typeface="+mn-lt"/>
        <a:ea typeface="+mn-ea"/>
        <a:cs typeface="+mn-cs"/>
      </a:defRPr>
    </a:lvl7pPr>
    <a:lvl8pPr algn="l" defTabSz="914400" eaLnBrk="1" hangingPunct="1" latinLnBrk="0" marL="3200400" rtl="0">
      <a:defRPr kern="1200" sz="1200">
        <a:solidFill>
          <a:schemeClr val="tx1"/>
        </a:solidFill>
        <a:uFillTx/>
        <a:latin typeface="+mn-lt"/>
        <a:ea typeface="+mn-ea"/>
        <a:cs typeface="+mn-cs"/>
      </a:defRPr>
    </a:lvl8pPr>
    <a:lvl9pPr algn="l" defTabSz="914400" eaLnBrk="1" hangingPunct="1" latinLnBrk="0" marL="3657600" rtl="0">
      <a:defRPr kern="1200" sz="1200">
        <a:solidFill>
          <a:schemeClr val="tx1"/>
        </a:solidFill>
        <a:uFillTx/>
        <a:latin typeface="+mn-lt"/>
        <a:ea typeface="+mn-ea"/>
        <a:cs typeface="+mn-cs"/>
      </a:defRPr>
    </a:lvl9pPr>
  </p:notesStyle>
</p:notesMaster>
</file>

<file path=ppt/notesSlides/_rels/notesSlide1.xml.rels><?xml version="1.0" standalone="yes" ?><Relationships xmlns="http://schemas.openxmlformats.org/package/2006/relationships"><Relationship Id="rId1" Target="../slides/slide1.xml" Type="http://schemas.openxmlformats.org/officeDocument/2006/relationships/slide"></Relationship><Relationship Id="rId2" Target="../notesMasters/notesMaster1.xml" Type="http://schemas.openxmlformats.org/officeDocument/2006/relationships/notesMaster"></Relationship></Relationships>
</file>

<file path=ppt/notesSlides/_rels/notesSlide2.xml.rels><?xml version="1.0" standalone="yes" ?><Relationships xmlns="http://schemas.openxmlformats.org/package/2006/relationships"><Relationship Id="rId1" Target="../slides/slide2.xml" Type="http://schemas.openxmlformats.org/officeDocument/2006/relationships/slide"></Relationship><Relationship Id="rId2" Target="../notesMasters/notesMaster1.xml" Type="http://schemas.openxmlformats.org/officeDocument/2006/relationships/notesMaster"></Relationship></Relationships>
</file>

<file path=ppt/notesSlides/notesSlide1.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Slide Image Placeholder 1"/>
          <p:cNvSpPr xmlns:c="http://schemas.openxmlformats.org/drawingml/2006/chart" xmlns:pic="http://schemas.openxmlformats.org/drawingml/2006/picture" xmlns:dgm="http://schemas.openxmlformats.org/drawingml/2006/diagram">
            <a:spLocks noChangeAspect="1" noGrp="1" noRot="1"/>
          </p:cNvSpPr>
          <p:nvPr>
            <p:ph type="sldImg"/>
          </p:nvPr>
        </p:nvSpPr>
        <p:spPr xmlns:c="http://schemas.openxmlformats.org/drawingml/2006/chart" xmlns:pic="http://schemas.openxmlformats.org/drawingml/2006/picture" xmlns:dgm="http://schemas.openxmlformats.org/drawingml/2006/diagram"/>
      </p:sp>
      <p:sp>
        <p:nvSpPr>
          <p:cNvPr xmlns:c="http://schemas.openxmlformats.org/drawingml/2006/chart" xmlns:pic="http://schemas.openxmlformats.org/drawingml/2006/picture" xmlns:dgm="http://schemas.openxmlformats.org/drawingml/2006/diagram" id="3" name="Notes Placeholder 2"/>
          <p:cNvSpPr xmlns:c="http://schemas.openxmlformats.org/drawingml/2006/chart" xmlns:pic="http://schemas.openxmlformats.org/drawingml/2006/picture" xmlns:dgm="http://schemas.openxmlformats.org/drawingml/2006/diagram">
            <a:spLocks noGrp="1"/>
          </p:cNvSpPr>
          <p:nvPr>
            <p:ph idx="1" type="body"/>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normAutofit/>
          </a:bodyPr>
          <a:lstStyle/>
          <a:p>
            <a:endParaRPr dirty="0" lang="en-US">
              <a:uFillTx/>
            </a:endParaRPr>
          </a:p>
        </p:txBody>
      </p:sp>
      <p:sp>
        <p:nvSpPr>
          <p:cNvPr xmlns:c="http://schemas.openxmlformats.org/drawingml/2006/chart" xmlns:pic="http://schemas.openxmlformats.org/drawingml/2006/picture" xmlns:dgm="http://schemas.openxmlformats.org/drawingml/2006/diagram" id="4" name="Slide Number Placeholder 3"/>
          <p:cNvSpPr xmlns:c="http://schemas.openxmlformats.org/drawingml/2006/chart" xmlns:pic="http://schemas.openxmlformats.org/drawingml/2006/picture" xmlns:dgm="http://schemas.openxmlformats.org/drawingml/2006/diagram">
            <a:spLocks noGrp="1"/>
          </p:cNvSpPr>
          <p:nvPr>
            <p:ph idx="10"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585130D5-F9FA-4733-AAB2-789088DCA765}" type="slidenum">
              <a:rPr lang="en-US" smtClean="0">
                <a:uFillTx/>
              </a:rPr>
              <a:t>1</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notes>
</file>

<file path=ppt/notesSlides/notesSlide2.xml><?xml version="1.0" encoding="utf-8"?>
<p:notes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Slide Image Placeholder 1"/>
          <p:cNvSpPr xmlns:c="http://schemas.openxmlformats.org/drawingml/2006/chart" xmlns:pic="http://schemas.openxmlformats.org/drawingml/2006/picture" xmlns:dgm="http://schemas.openxmlformats.org/drawingml/2006/diagram">
            <a:spLocks noChangeAspect="1" noGrp="1" noRot="1"/>
          </p:cNvSpPr>
          <p:nvPr>
            <p:ph type="sldImg"/>
          </p:nvPr>
        </p:nvSpPr>
        <p:spPr xmlns:c="http://schemas.openxmlformats.org/drawingml/2006/chart" xmlns:pic="http://schemas.openxmlformats.org/drawingml/2006/picture" xmlns:dgm="http://schemas.openxmlformats.org/drawingml/2006/diagram"/>
      </p:sp>
      <p:sp>
        <p:nvSpPr>
          <p:cNvPr xmlns:c="http://schemas.openxmlformats.org/drawingml/2006/chart" xmlns:pic="http://schemas.openxmlformats.org/drawingml/2006/picture" xmlns:dgm="http://schemas.openxmlformats.org/drawingml/2006/diagram" id="3" name="Notes Placeholder 2"/>
          <p:cNvSpPr xmlns:c="http://schemas.openxmlformats.org/drawingml/2006/chart" xmlns:pic="http://schemas.openxmlformats.org/drawingml/2006/picture" xmlns:dgm="http://schemas.openxmlformats.org/drawingml/2006/diagram">
            <a:spLocks noGrp="1"/>
          </p:cNvSpPr>
          <p:nvPr>
            <p:ph idx="1" type="body"/>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normAutofit/>
          </a:bodyPr>
          <a:lstStyle/>
          <a:p>
            <a:endParaRPr lang="en-US">
              <a:uFillTx/>
            </a:endParaRPr>
          </a:p>
        </p:txBody>
      </p:sp>
      <p:sp>
        <p:nvSpPr>
          <p:cNvPr xmlns:c="http://schemas.openxmlformats.org/drawingml/2006/chart" xmlns:pic="http://schemas.openxmlformats.org/drawingml/2006/picture" xmlns:dgm="http://schemas.openxmlformats.org/drawingml/2006/diagram" id="4" name="Slide Number Placeholder 3"/>
          <p:cNvSpPr xmlns:c="http://schemas.openxmlformats.org/drawingml/2006/chart" xmlns:pic="http://schemas.openxmlformats.org/drawingml/2006/picture" xmlns:dgm="http://schemas.openxmlformats.org/drawingml/2006/diagram">
            <a:spLocks noGrp="1"/>
          </p:cNvSpPr>
          <p:nvPr>
            <p:ph idx="10"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585130D5-F9FA-4733-AAB2-789088DCA765}" type="slidenum">
              <a:rPr lang="en-US" smtClean="0">
                <a:uFillTx/>
              </a:rPr>
              <a:t>2</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notes>
</file>

<file path=ppt/slideLayouts/_rels/slideLayout1.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10.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11.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2.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3.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4.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5.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6.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7.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8.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_rels/slideLayout9.xml.rels><?xml version="1.0" standalone="yes" ?><Relationships xmlns="http://schemas.openxmlformats.org/package/2006/relationships"><Relationship Id="rId1" Target="../slideMasters/slideMaster1.xml" Type="http://schemas.openxmlformats.org/officeDocument/2006/relationships/slideMaster"></Relationship></Relationships>
</file>

<file path=ppt/slideLayouts/slideLayout1.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title">
  <p:cSld name="Title Slide">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ctrTitle"/>
          </p:nvPr>
        </p:nvSpPr>
        <p:spPr xmlns:c="http://schemas.openxmlformats.org/drawingml/2006/chart" xmlns:pic="http://schemas.openxmlformats.org/drawingml/2006/picture" xmlns:dgm="http://schemas.openxmlformats.org/drawingml/2006/diagram">
          <a:xfrm>
            <a:off x="685800" y="2130425"/>
            <a:ext cx="7772400" cy="1470025"/>
          </a:xfrm>
        </p:spPr>
        <p:txBody xmlns:c="http://schemas.openxmlformats.org/drawingml/2006/chart" xmlns:pic="http://schemas.openxmlformats.org/drawingml/2006/picture" xmlns:dgm="http://schemas.openxmlformats.org/drawingml/2006/diagram">
          <a:body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Subtitle 2"/>
          <p:cNvSpPr xmlns:c="http://schemas.openxmlformats.org/drawingml/2006/chart" xmlns:pic="http://schemas.openxmlformats.org/drawingml/2006/picture" xmlns:dgm="http://schemas.openxmlformats.org/drawingml/2006/diagram">
            <a:spLocks noGrp="1"/>
          </p:cNvSpPr>
          <p:nvPr>
            <p:ph idx="1" type="subTitle"/>
          </p:nvPr>
        </p:nvSpPr>
        <p:spPr xmlns:c="http://schemas.openxmlformats.org/drawingml/2006/chart" xmlns:pic="http://schemas.openxmlformats.org/drawingml/2006/picture" xmlns:dgm="http://schemas.openxmlformats.org/drawingml/2006/diagram">
          <a:xfrm>
            <a:off x="1371600" y="3886200"/>
            <a:ext cx="6400800" cy="1752600"/>
          </a:xfrm>
        </p:spPr>
        <p:txBody xmlns:c="http://schemas.openxmlformats.org/drawingml/2006/chart" xmlns:pic="http://schemas.openxmlformats.org/drawingml/2006/picture" xmlns:dgm="http://schemas.openxmlformats.org/drawingml/2006/diagram">
          <a:bodyPr/>
          <a:lstStyle>
            <a:lvl1pPr algn="ctr" indent="0" marL="0">
              <a:buNone/>
              <a:defRPr>
                <a:solidFill>
                  <a:schemeClr val="tx1">
                    <a:tint val="75000"/>
                  </a:schemeClr>
                </a:solidFill>
                <a:uFillTx/>
              </a:defRPr>
            </a:lvl1pPr>
            <a:lvl2pPr algn="ctr" indent="0" marL="457200">
              <a:buNone/>
              <a:defRPr>
                <a:solidFill>
                  <a:schemeClr val="tx1">
                    <a:tint val="75000"/>
                  </a:schemeClr>
                </a:solidFill>
                <a:uFillTx/>
              </a:defRPr>
            </a:lvl2pPr>
            <a:lvl3pPr algn="ctr" indent="0" marL="914400">
              <a:buNone/>
              <a:defRPr>
                <a:solidFill>
                  <a:schemeClr val="tx1">
                    <a:tint val="75000"/>
                  </a:schemeClr>
                </a:solidFill>
                <a:uFillTx/>
              </a:defRPr>
            </a:lvl3pPr>
            <a:lvl4pPr algn="ctr" indent="0" marL="1371600">
              <a:buNone/>
              <a:defRPr>
                <a:solidFill>
                  <a:schemeClr val="tx1">
                    <a:tint val="75000"/>
                  </a:schemeClr>
                </a:solidFill>
                <a:uFillTx/>
              </a:defRPr>
            </a:lvl4pPr>
            <a:lvl5pPr algn="ctr" indent="0" marL="1828800">
              <a:buNone/>
              <a:defRPr>
                <a:solidFill>
                  <a:schemeClr val="tx1">
                    <a:tint val="75000"/>
                  </a:schemeClr>
                </a:solidFill>
                <a:uFillTx/>
              </a:defRPr>
            </a:lvl5pPr>
            <a:lvl6pPr algn="ctr" indent="0" marL="2286000">
              <a:buNone/>
              <a:defRPr>
                <a:solidFill>
                  <a:schemeClr val="tx1">
                    <a:tint val="75000"/>
                  </a:schemeClr>
                </a:solidFill>
                <a:uFillTx/>
              </a:defRPr>
            </a:lvl6pPr>
            <a:lvl7pPr algn="ctr" indent="0" marL="2743200">
              <a:buNone/>
              <a:defRPr>
                <a:solidFill>
                  <a:schemeClr val="tx1">
                    <a:tint val="75000"/>
                  </a:schemeClr>
                </a:solidFill>
                <a:uFillTx/>
              </a:defRPr>
            </a:lvl7pPr>
            <a:lvl8pPr algn="ctr" indent="0" marL="3200400">
              <a:buNone/>
              <a:defRPr>
                <a:solidFill>
                  <a:schemeClr val="tx1">
                    <a:tint val="75000"/>
                  </a:schemeClr>
                </a:solidFill>
                <a:uFillTx/>
              </a:defRPr>
            </a:lvl8pPr>
            <a:lvl9pPr algn="ctr" indent="0" marL="3657600">
              <a:buNone/>
              <a:defRPr>
                <a:solidFill>
                  <a:schemeClr val="tx1">
                    <a:tint val="75000"/>
                  </a:schemeClr>
                </a:solidFill>
                <a:uFillTx/>
              </a:defRPr>
            </a:lvl9pPr>
          </a:lstStyle>
          <a:p>
            <a:r>
              <a:rPr lang="en-US" smtClean="0">
                <a:uFillTx/>
              </a:rPr>
              <a:t>Click to edit Master subtitle style</a:t>
            </a:r>
            <a:endParaRPr lang="en-US">
              <a:uFillTx/>
            </a:endParaRPr>
          </a:p>
        </p:txBody>
      </p:sp>
      <p:sp>
        <p:nvSpPr>
          <p:cNvPr xmlns:c="http://schemas.openxmlformats.org/drawingml/2006/chart" xmlns:pic="http://schemas.openxmlformats.org/drawingml/2006/picture" xmlns:dgm="http://schemas.openxmlformats.org/drawingml/2006/diagram" id="4" name="Date Placeholder 3"/>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5" name="Footer Placeholder 4"/>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6" name="Slide Number Placeholder 5"/>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10.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vertTx">
  <p:cSld name="Title and Vertical Text">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Vertical Text Placeholder 2"/>
          <p:cNvSpPr xmlns:c="http://schemas.openxmlformats.org/drawingml/2006/chart" xmlns:pic="http://schemas.openxmlformats.org/drawingml/2006/picture" xmlns:dgm="http://schemas.openxmlformats.org/drawingml/2006/diagram">
            <a:spLocks noGrp="1"/>
          </p:cNvSpPr>
          <p:nvPr>
            <p:ph idx="1" orient="vert" type="body"/>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vert="eaVert"/>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4" name="Date Placeholder 3"/>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5" name="Footer Placeholder 4"/>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6" name="Slide Number Placeholder 5"/>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11.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vertTitleAndTx">
  <p:cSld name="Vertical Title and Text">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Vertical Title 1"/>
          <p:cNvSpPr xmlns:c="http://schemas.openxmlformats.org/drawingml/2006/chart" xmlns:pic="http://schemas.openxmlformats.org/drawingml/2006/picture" xmlns:dgm="http://schemas.openxmlformats.org/drawingml/2006/diagram">
            <a:spLocks noGrp="1"/>
          </p:cNvSpPr>
          <p:nvPr>
            <p:ph orient="vert" type="title"/>
          </p:nvPr>
        </p:nvSpPr>
        <p:spPr xmlns:c="http://schemas.openxmlformats.org/drawingml/2006/chart" xmlns:pic="http://schemas.openxmlformats.org/drawingml/2006/picture" xmlns:dgm="http://schemas.openxmlformats.org/drawingml/2006/diagram">
          <a:xfrm>
            <a:off x="6629400" y="274638"/>
            <a:ext cx="2057400" cy="5851525"/>
          </a:xfrm>
        </p:spPr>
        <p:txBody xmlns:c="http://schemas.openxmlformats.org/drawingml/2006/chart" xmlns:pic="http://schemas.openxmlformats.org/drawingml/2006/picture" xmlns:dgm="http://schemas.openxmlformats.org/drawingml/2006/diagram">
          <a:bodyPr vert="eaVert"/>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Vertical Text Placeholder 2"/>
          <p:cNvSpPr xmlns:c="http://schemas.openxmlformats.org/drawingml/2006/chart" xmlns:pic="http://schemas.openxmlformats.org/drawingml/2006/picture" xmlns:dgm="http://schemas.openxmlformats.org/drawingml/2006/diagram">
            <a:spLocks noGrp="1"/>
          </p:cNvSpPr>
          <p:nvPr>
            <p:ph idx="1" orient="vert" type="body"/>
          </p:nvPr>
        </p:nvSpPr>
        <p:spPr xmlns:c="http://schemas.openxmlformats.org/drawingml/2006/chart" xmlns:pic="http://schemas.openxmlformats.org/drawingml/2006/picture" xmlns:dgm="http://schemas.openxmlformats.org/drawingml/2006/diagram">
          <a:xfrm>
            <a:off x="457200" y="274638"/>
            <a:ext cx="6019800" cy="5851525"/>
          </a:xfrm>
        </p:spPr>
        <p:txBody xmlns:c="http://schemas.openxmlformats.org/drawingml/2006/chart" xmlns:pic="http://schemas.openxmlformats.org/drawingml/2006/picture" xmlns:dgm="http://schemas.openxmlformats.org/drawingml/2006/diagram">
          <a:bodyPr vert="eaVert"/>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4" name="Date Placeholder 3"/>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5" name="Footer Placeholder 4"/>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6" name="Slide Number Placeholder 5"/>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2.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obj">
  <p:cSld name="Title and Content">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Content Placeholder 2"/>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4" name="Date Placeholder 3"/>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5" name="Footer Placeholder 4"/>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6" name="Slide Number Placeholder 5"/>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3.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secHead">
  <p:cSld name="Section Header">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a:xfrm>
            <a:off x="722313" y="4406900"/>
            <a:ext cx="7772400" cy="1362075"/>
          </a:xfrm>
        </p:spPr>
        <p:txBody xmlns:c="http://schemas.openxmlformats.org/drawingml/2006/chart" xmlns:pic="http://schemas.openxmlformats.org/drawingml/2006/picture" xmlns:dgm="http://schemas.openxmlformats.org/drawingml/2006/diagram">
          <a:bodyPr anchor="t"/>
          <a:lstStyle>
            <a:lvl1pPr algn="l">
              <a:defRPr b="1" cap="all" sz="4000">
                <a:uFillTx/>
              </a:defRPr>
            </a:lvl1p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Text Placeholder 2"/>
          <p:cNvSpPr xmlns:c="http://schemas.openxmlformats.org/drawingml/2006/chart" xmlns:pic="http://schemas.openxmlformats.org/drawingml/2006/picture" xmlns:dgm="http://schemas.openxmlformats.org/drawingml/2006/diagram">
            <a:spLocks noGrp="1"/>
          </p:cNvSpPr>
          <p:nvPr>
            <p:ph idx="1" type="body"/>
          </p:nvPr>
        </p:nvSpPr>
        <p:spPr xmlns:c="http://schemas.openxmlformats.org/drawingml/2006/chart" xmlns:pic="http://schemas.openxmlformats.org/drawingml/2006/picture" xmlns:dgm="http://schemas.openxmlformats.org/drawingml/2006/diagram">
          <a:xfrm>
            <a:off x="722313" y="2906713"/>
            <a:ext cx="7772400" cy="1500187"/>
          </a:xfrm>
        </p:spPr>
        <p:txBody xmlns:c="http://schemas.openxmlformats.org/drawingml/2006/chart" xmlns:pic="http://schemas.openxmlformats.org/drawingml/2006/picture" xmlns:dgm="http://schemas.openxmlformats.org/drawingml/2006/diagram">
          <a:bodyPr anchor="b"/>
          <a:lstStyle>
            <a:lvl1pPr indent="0" marL="0">
              <a:buNone/>
              <a:defRPr sz="2000">
                <a:solidFill>
                  <a:schemeClr val="tx1">
                    <a:tint val="75000"/>
                  </a:schemeClr>
                </a:solidFill>
                <a:uFillTx/>
              </a:defRPr>
            </a:lvl1pPr>
            <a:lvl2pPr indent="0" marL="457200">
              <a:buNone/>
              <a:defRPr sz="1800">
                <a:solidFill>
                  <a:schemeClr val="tx1">
                    <a:tint val="75000"/>
                  </a:schemeClr>
                </a:solidFill>
                <a:uFillTx/>
              </a:defRPr>
            </a:lvl2pPr>
            <a:lvl3pPr indent="0" marL="914400">
              <a:buNone/>
              <a:defRPr sz="1600">
                <a:solidFill>
                  <a:schemeClr val="tx1">
                    <a:tint val="75000"/>
                  </a:schemeClr>
                </a:solidFill>
                <a:uFillTx/>
              </a:defRPr>
            </a:lvl3pPr>
            <a:lvl4pPr indent="0" marL="1371600">
              <a:buNone/>
              <a:defRPr sz="1400">
                <a:solidFill>
                  <a:schemeClr val="tx1">
                    <a:tint val="75000"/>
                  </a:schemeClr>
                </a:solidFill>
                <a:uFillTx/>
              </a:defRPr>
            </a:lvl4pPr>
            <a:lvl5pPr indent="0" marL="1828800">
              <a:buNone/>
              <a:defRPr sz="1400">
                <a:solidFill>
                  <a:schemeClr val="tx1">
                    <a:tint val="75000"/>
                  </a:schemeClr>
                </a:solidFill>
                <a:uFillTx/>
              </a:defRPr>
            </a:lvl5pPr>
            <a:lvl6pPr indent="0" marL="2286000">
              <a:buNone/>
              <a:defRPr sz="1400">
                <a:solidFill>
                  <a:schemeClr val="tx1">
                    <a:tint val="75000"/>
                  </a:schemeClr>
                </a:solidFill>
                <a:uFillTx/>
              </a:defRPr>
            </a:lvl6pPr>
            <a:lvl7pPr indent="0" marL="2743200">
              <a:buNone/>
              <a:defRPr sz="1400">
                <a:solidFill>
                  <a:schemeClr val="tx1">
                    <a:tint val="75000"/>
                  </a:schemeClr>
                </a:solidFill>
                <a:uFillTx/>
              </a:defRPr>
            </a:lvl7pPr>
            <a:lvl8pPr indent="0" marL="3200400">
              <a:buNone/>
              <a:defRPr sz="1400">
                <a:solidFill>
                  <a:schemeClr val="tx1">
                    <a:tint val="75000"/>
                  </a:schemeClr>
                </a:solidFill>
                <a:uFillTx/>
              </a:defRPr>
            </a:lvl8pPr>
            <a:lvl9pPr indent="0" marL="3657600">
              <a:buNone/>
              <a:defRPr sz="1400">
                <a:solidFill>
                  <a:schemeClr val="tx1">
                    <a:tint val="75000"/>
                  </a:schemeClr>
                </a:solidFill>
                <a:uFillTx/>
              </a:defRPr>
            </a:lvl9pPr>
          </a:lstStyle>
          <a:p>
            <a:pPr lvl="0"/>
            <a:r>
              <a:rPr lang="en-US" smtClean="0">
                <a:uFillTx/>
              </a:rPr>
              <a:t>Click to edit Master text styles</a:t>
            </a:r>
          </a:p>
        </p:txBody>
      </p:sp>
      <p:sp>
        <p:nvSpPr>
          <p:cNvPr xmlns:c="http://schemas.openxmlformats.org/drawingml/2006/chart" xmlns:pic="http://schemas.openxmlformats.org/drawingml/2006/picture" xmlns:dgm="http://schemas.openxmlformats.org/drawingml/2006/diagram" id="4" name="Date Placeholder 3"/>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5" name="Footer Placeholder 4"/>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6" name="Slide Number Placeholder 5"/>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4.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twoObj">
  <p:cSld name="Two Content">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Content Placeholder 2"/>
          <p:cNvSpPr xmlns:c="http://schemas.openxmlformats.org/drawingml/2006/chart" xmlns:pic="http://schemas.openxmlformats.org/drawingml/2006/picture" xmlns:dgm="http://schemas.openxmlformats.org/drawingml/2006/diagram">
            <a:spLocks noGrp="1"/>
          </p:cNvSpPr>
          <p:nvPr>
            <p:ph idx="1" sz="half"/>
          </p:nvPr>
        </p:nvSpPr>
        <p:spPr xmlns:c="http://schemas.openxmlformats.org/drawingml/2006/chart" xmlns:pic="http://schemas.openxmlformats.org/drawingml/2006/picture" xmlns:dgm="http://schemas.openxmlformats.org/drawingml/2006/diagram">
          <a:xfrm>
            <a:off x="457200" y="1600200"/>
            <a:ext cx="4038600" cy="4525963"/>
          </a:xfrm>
        </p:spPr>
        <p:txBody xmlns:c="http://schemas.openxmlformats.org/drawingml/2006/chart" xmlns:pic="http://schemas.openxmlformats.org/drawingml/2006/picture" xmlns:dgm="http://schemas.openxmlformats.org/drawingml/2006/diagram">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4" name="Content Placeholder 3"/>
          <p:cNvSpPr xmlns:c="http://schemas.openxmlformats.org/drawingml/2006/chart" xmlns:pic="http://schemas.openxmlformats.org/drawingml/2006/picture" xmlns:dgm="http://schemas.openxmlformats.org/drawingml/2006/diagram">
            <a:spLocks noGrp="1"/>
          </p:cNvSpPr>
          <p:nvPr>
            <p:ph idx="2" sz="half"/>
          </p:nvPr>
        </p:nvSpPr>
        <p:spPr xmlns:c="http://schemas.openxmlformats.org/drawingml/2006/chart" xmlns:pic="http://schemas.openxmlformats.org/drawingml/2006/picture" xmlns:dgm="http://schemas.openxmlformats.org/drawingml/2006/diagram">
          <a:xfrm>
            <a:off x="4648200" y="1600200"/>
            <a:ext cx="4038600" cy="4525963"/>
          </a:xfrm>
        </p:spPr>
        <p:txBody xmlns:c="http://schemas.openxmlformats.org/drawingml/2006/chart" xmlns:pic="http://schemas.openxmlformats.org/drawingml/2006/picture" xmlns:dgm="http://schemas.openxmlformats.org/drawingml/2006/diagram">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5" name="Date Placeholder 4"/>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6" name="Footer Placeholder 5"/>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7" name="Slide Number Placeholder 6"/>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5.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twoTxTwoObj">
  <p:cSld name="Comparison">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lvl1pPr>
              <a:defRPr>
                <a:uFillTx/>
              </a:defRPr>
            </a:lvl1p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Text Placeholder 2"/>
          <p:cNvSpPr xmlns:c="http://schemas.openxmlformats.org/drawingml/2006/chart" xmlns:pic="http://schemas.openxmlformats.org/drawingml/2006/picture" xmlns:dgm="http://schemas.openxmlformats.org/drawingml/2006/diagram">
            <a:spLocks noGrp="1"/>
          </p:cNvSpPr>
          <p:nvPr>
            <p:ph idx="1" type="body"/>
          </p:nvPr>
        </p:nvSpPr>
        <p:spPr xmlns:c="http://schemas.openxmlformats.org/drawingml/2006/chart" xmlns:pic="http://schemas.openxmlformats.org/drawingml/2006/picture" xmlns:dgm="http://schemas.openxmlformats.org/drawingml/2006/diagram">
          <a:xfrm>
            <a:off x="457200" y="1535113"/>
            <a:ext cx="4040188" cy="639762"/>
          </a:xfrm>
        </p:spPr>
        <p:txBody xmlns:c="http://schemas.openxmlformats.org/drawingml/2006/chart" xmlns:pic="http://schemas.openxmlformats.org/drawingml/2006/picture" xmlns:dgm="http://schemas.openxmlformats.org/drawingml/2006/diagram">
          <a:bodyPr anchor="b"/>
          <a:lstStyle>
            <a:lvl1pPr indent="0" marL="0">
              <a:buNone/>
              <a:defRPr b="1" sz="2400">
                <a:uFillTx/>
              </a:defRPr>
            </a:lvl1pPr>
            <a:lvl2pPr indent="0" marL="457200">
              <a:buNone/>
              <a:defRPr b="1" sz="2000">
                <a:uFillTx/>
              </a:defRPr>
            </a:lvl2pPr>
            <a:lvl3pPr indent="0" marL="914400">
              <a:buNone/>
              <a:defRPr b="1" sz="1800">
                <a:uFillTx/>
              </a:defRPr>
            </a:lvl3pPr>
            <a:lvl4pPr indent="0" marL="1371600">
              <a:buNone/>
              <a:defRPr b="1" sz="1600">
                <a:uFillTx/>
              </a:defRPr>
            </a:lvl4pPr>
            <a:lvl5pPr indent="0" marL="1828800">
              <a:buNone/>
              <a:defRPr b="1" sz="1600">
                <a:uFillTx/>
              </a:defRPr>
            </a:lvl5pPr>
            <a:lvl6pPr indent="0" marL="2286000">
              <a:buNone/>
              <a:defRPr b="1" sz="1600">
                <a:uFillTx/>
              </a:defRPr>
            </a:lvl6pPr>
            <a:lvl7pPr indent="0" marL="2743200">
              <a:buNone/>
              <a:defRPr b="1" sz="1600">
                <a:uFillTx/>
              </a:defRPr>
            </a:lvl7pPr>
            <a:lvl8pPr indent="0" marL="3200400">
              <a:buNone/>
              <a:defRPr b="1" sz="1600">
                <a:uFillTx/>
              </a:defRPr>
            </a:lvl8pPr>
            <a:lvl9pPr indent="0" marL="3657600">
              <a:buNone/>
              <a:defRPr b="1" sz="1600">
                <a:uFillTx/>
              </a:defRPr>
            </a:lvl9pPr>
          </a:lstStyle>
          <a:p>
            <a:pPr lvl="0"/>
            <a:r>
              <a:rPr lang="en-US" smtClean="0">
                <a:uFillTx/>
              </a:rPr>
              <a:t>Click to edit Master text styles</a:t>
            </a:r>
          </a:p>
        </p:txBody>
      </p:sp>
      <p:sp>
        <p:nvSpPr>
          <p:cNvPr xmlns:c="http://schemas.openxmlformats.org/drawingml/2006/chart" xmlns:pic="http://schemas.openxmlformats.org/drawingml/2006/picture" xmlns:dgm="http://schemas.openxmlformats.org/drawingml/2006/diagram" id="4" name="Content Placeholder 3"/>
          <p:cNvSpPr xmlns:c="http://schemas.openxmlformats.org/drawingml/2006/chart" xmlns:pic="http://schemas.openxmlformats.org/drawingml/2006/picture" xmlns:dgm="http://schemas.openxmlformats.org/drawingml/2006/diagram">
            <a:spLocks noGrp="1"/>
          </p:cNvSpPr>
          <p:nvPr>
            <p:ph idx="2" sz="half"/>
          </p:nvPr>
        </p:nvSpPr>
        <p:spPr xmlns:c="http://schemas.openxmlformats.org/drawingml/2006/chart" xmlns:pic="http://schemas.openxmlformats.org/drawingml/2006/picture" xmlns:dgm="http://schemas.openxmlformats.org/drawingml/2006/diagram">
          <a:xfrm>
            <a:off x="457200" y="2174875"/>
            <a:ext cx="4040188" cy="3951288"/>
          </a:xfrm>
        </p:spPr>
        <p:txBody xmlns:c="http://schemas.openxmlformats.org/drawingml/2006/chart" xmlns:pic="http://schemas.openxmlformats.org/drawingml/2006/picture" xmlns:dgm="http://schemas.openxmlformats.org/drawingml/2006/diagram">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5" name="Text Placeholder 4"/>
          <p:cNvSpPr xmlns:c="http://schemas.openxmlformats.org/drawingml/2006/chart" xmlns:pic="http://schemas.openxmlformats.org/drawingml/2006/picture" xmlns:dgm="http://schemas.openxmlformats.org/drawingml/2006/diagram">
            <a:spLocks noGrp="1"/>
          </p:cNvSpPr>
          <p:nvPr>
            <p:ph idx="3" sz="quarter" type="body"/>
          </p:nvPr>
        </p:nvSpPr>
        <p:spPr xmlns:c="http://schemas.openxmlformats.org/drawingml/2006/chart" xmlns:pic="http://schemas.openxmlformats.org/drawingml/2006/picture" xmlns:dgm="http://schemas.openxmlformats.org/drawingml/2006/diagram">
          <a:xfrm>
            <a:off x="4645025" y="1535113"/>
            <a:ext cx="4041775" cy="639762"/>
          </a:xfrm>
        </p:spPr>
        <p:txBody xmlns:c="http://schemas.openxmlformats.org/drawingml/2006/chart" xmlns:pic="http://schemas.openxmlformats.org/drawingml/2006/picture" xmlns:dgm="http://schemas.openxmlformats.org/drawingml/2006/diagram">
          <a:bodyPr anchor="b"/>
          <a:lstStyle>
            <a:lvl1pPr indent="0" marL="0">
              <a:buNone/>
              <a:defRPr b="1" sz="2400">
                <a:uFillTx/>
              </a:defRPr>
            </a:lvl1pPr>
            <a:lvl2pPr indent="0" marL="457200">
              <a:buNone/>
              <a:defRPr b="1" sz="2000">
                <a:uFillTx/>
              </a:defRPr>
            </a:lvl2pPr>
            <a:lvl3pPr indent="0" marL="914400">
              <a:buNone/>
              <a:defRPr b="1" sz="1800">
                <a:uFillTx/>
              </a:defRPr>
            </a:lvl3pPr>
            <a:lvl4pPr indent="0" marL="1371600">
              <a:buNone/>
              <a:defRPr b="1" sz="1600">
                <a:uFillTx/>
              </a:defRPr>
            </a:lvl4pPr>
            <a:lvl5pPr indent="0" marL="1828800">
              <a:buNone/>
              <a:defRPr b="1" sz="1600">
                <a:uFillTx/>
              </a:defRPr>
            </a:lvl5pPr>
            <a:lvl6pPr indent="0" marL="2286000">
              <a:buNone/>
              <a:defRPr b="1" sz="1600">
                <a:uFillTx/>
              </a:defRPr>
            </a:lvl6pPr>
            <a:lvl7pPr indent="0" marL="2743200">
              <a:buNone/>
              <a:defRPr b="1" sz="1600">
                <a:uFillTx/>
              </a:defRPr>
            </a:lvl7pPr>
            <a:lvl8pPr indent="0" marL="3200400">
              <a:buNone/>
              <a:defRPr b="1" sz="1600">
                <a:uFillTx/>
              </a:defRPr>
            </a:lvl8pPr>
            <a:lvl9pPr indent="0" marL="3657600">
              <a:buNone/>
              <a:defRPr b="1" sz="1600">
                <a:uFillTx/>
              </a:defRPr>
            </a:lvl9pPr>
          </a:lstStyle>
          <a:p>
            <a:pPr lvl="0"/>
            <a:r>
              <a:rPr lang="en-US" smtClean="0">
                <a:uFillTx/>
              </a:rPr>
              <a:t>Click to edit Master text styles</a:t>
            </a:r>
          </a:p>
        </p:txBody>
      </p:sp>
      <p:sp>
        <p:nvSpPr>
          <p:cNvPr xmlns:c="http://schemas.openxmlformats.org/drawingml/2006/chart" xmlns:pic="http://schemas.openxmlformats.org/drawingml/2006/picture" xmlns:dgm="http://schemas.openxmlformats.org/drawingml/2006/diagram" id="6" name="Content Placeholder 5"/>
          <p:cNvSpPr xmlns:c="http://schemas.openxmlformats.org/drawingml/2006/chart" xmlns:pic="http://schemas.openxmlformats.org/drawingml/2006/picture" xmlns:dgm="http://schemas.openxmlformats.org/drawingml/2006/diagram">
            <a:spLocks noGrp="1"/>
          </p:cNvSpPr>
          <p:nvPr>
            <p:ph idx="4" sz="quarter"/>
          </p:nvPr>
        </p:nvSpPr>
        <p:spPr xmlns:c="http://schemas.openxmlformats.org/drawingml/2006/chart" xmlns:pic="http://schemas.openxmlformats.org/drawingml/2006/picture" xmlns:dgm="http://schemas.openxmlformats.org/drawingml/2006/diagram">
          <a:xfrm>
            <a:off x="4645025" y="2174875"/>
            <a:ext cx="4041775" cy="3951288"/>
          </a:xfrm>
        </p:spPr>
        <p:txBody xmlns:c="http://schemas.openxmlformats.org/drawingml/2006/chart" xmlns:pic="http://schemas.openxmlformats.org/drawingml/2006/picture" xmlns:dgm="http://schemas.openxmlformats.org/drawingml/2006/diagram">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7" name="Date Placeholder 6"/>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8" name="Footer Placeholder 7"/>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9" name="Slide Number Placeholder 8"/>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6.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titleOnly">
  <p:cSld name="Title Only">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Date Placeholder 2"/>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4" name="Footer Placeholder 3"/>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5" name="Slide Number Placeholder 4"/>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7.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blank">
  <p:cSld name="Blank">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Date Placeholder 1"/>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3" name="Footer Placeholder 2"/>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4" name="Slide Number Placeholder 3"/>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8.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objTx">
  <p:cSld name="Content with Caption">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a:xfrm>
            <a:off x="457200" y="273050"/>
            <a:ext cx="3008313" cy="1162050"/>
          </a:xfrm>
        </p:spPr>
        <p:txBody xmlns:c="http://schemas.openxmlformats.org/drawingml/2006/chart" xmlns:pic="http://schemas.openxmlformats.org/drawingml/2006/picture" xmlns:dgm="http://schemas.openxmlformats.org/drawingml/2006/diagram">
          <a:bodyPr anchor="b"/>
          <a:lstStyle>
            <a:lvl1pPr algn="l">
              <a:defRPr b="1" sz="2000">
                <a:uFillTx/>
              </a:defRPr>
            </a:lvl1p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Content Placeholder 2"/>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a:xfrm>
            <a:off x="3575050" y="273050"/>
            <a:ext cx="5111750" cy="5853113"/>
          </a:xfrm>
        </p:spPr>
        <p:txBody xmlns:c="http://schemas.openxmlformats.org/drawingml/2006/chart" xmlns:pic="http://schemas.openxmlformats.org/drawingml/2006/picture" xmlns:dgm="http://schemas.openxmlformats.org/drawingml/2006/diagram">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4" name="Text Placeholder 3"/>
          <p:cNvSpPr xmlns:c="http://schemas.openxmlformats.org/drawingml/2006/chart" xmlns:pic="http://schemas.openxmlformats.org/drawingml/2006/picture" xmlns:dgm="http://schemas.openxmlformats.org/drawingml/2006/diagram">
            <a:spLocks noGrp="1"/>
          </p:cNvSpPr>
          <p:nvPr>
            <p:ph idx="2" sz="half" type="body"/>
          </p:nvPr>
        </p:nvSpPr>
        <p:spPr xmlns:c="http://schemas.openxmlformats.org/drawingml/2006/chart" xmlns:pic="http://schemas.openxmlformats.org/drawingml/2006/picture" xmlns:dgm="http://schemas.openxmlformats.org/drawingml/2006/diagram">
          <a:xfrm>
            <a:off x="457200" y="1435100"/>
            <a:ext cx="3008313" cy="4691063"/>
          </a:xfrm>
        </p:spPr>
        <p:txBody xmlns:c="http://schemas.openxmlformats.org/drawingml/2006/chart" xmlns:pic="http://schemas.openxmlformats.org/drawingml/2006/picture" xmlns:dgm="http://schemas.openxmlformats.org/drawingml/2006/diagram">
          <a:bodyPr/>
          <a:lstStyle>
            <a:lvl1pPr indent="0" marL="0">
              <a:buNone/>
              <a:defRPr sz="1400">
                <a:uFillTx/>
              </a:defRPr>
            </a:lvl1pPr>
            <a:lvl2pPr indent="0" marL="457200">
              <a:buNone/>
              <a:defRPr sz="1200">
                <a:uFillTx/>
              </a:defRPr>
            </a:lvl2pPr>
            <a:lvl3pPr indent="0" marL="914400">
              <a:buNone/>
              <a:defRPr sz="1000">
                <a:uFillTx/>
              </a:defRPr>
            </a:lvl3pPr>
            <a:lvl4pPr indent="0" marL="1371600">
              <a:buNone/>
              <a:defRPr sz="900">
                <a:uFillTx/>
              </a:defRPr>
            </a:lvl4pPr>
            <a:lvl5pPr indent="0" marL="1828800">
              <a:buNone/>
              <a:defRPr sz="900">
                <a:uFillTx/>
              </a:defRPr>
            </a:lvl5pPr>
            <a:lvl6pPr indent="0" marL="2286000">
              <a:buNone/>
              <a:defRPr sz="900">
                <a:uFillTx/>
              </a:defRPr>
            </a:lvl6pPr>
            <a:lvl7pPr indent="0" marL="2743200">
              <a:buNone/>
              <a:defRPr sz="900">
                <a:uFillTx/>
              </a:defRPr>
            </a:lvl7pPr>
            <a:lvl8pPr indent="0" marL="3200400">
              <a:buNone/>
              <a:defRPr sz="900">
                <a:uFillTx/>
              </a:defRPr>
            </a:lvl8pPr>
            <a:lvl9pPr indent="0" marL="3657600">
              <a:buNone/>
              <a:defRPr sz="900">
                <a:uFillTx/>
              </a:defRPr>
            </a:lvl9pPr>
          </a:lstStyle>
          <a:p>
            <a:pPr lvl="0"/>
            <a:r>
              <a:rPr lang="en-US" smtClean="0">
                <a:uFillTx/>
              </a:rPr>
              <a:t>Click to edit Master text styles</a:t>
            </a:r>
          </a:p>
        </p:txBody>
      </p:sp>
      <p:sp>
        <p:nvSpPr>
          <p:cNvPr xmlns:c="http://schemas.openxmlformats.org/drawingml/2006/chart" xmlns:pic="http://schemas.openxmlformats.org/drawingml/2006/picture" xmlns:dgm="http://schemas.openxmlformats.org/drawingml/2006/diagram" id="5" name="Date Placeholder 4"/>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6" name="Footer Placeholder 5"/>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7" name="Slide Number Placeholder 6"/>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Layouts/slideLayout9.xml><?xml version="1.0" encoding="utf-8"?>
<p:sldLayout xmlns:a="http://schemas.openxmlformats.org/drawingml/2006/main" xmlns:p="http://schemas.openxmlformats.org/presentationml/2006/main" xmlns:s="http://schemas.openxmlformats.org/officeDocument/2006/sharedTypes" xmlns:r="http://schemas.openxmlformats.org/officeDocument/2006/relationships" preserve="1" type="picTx">
  <p:cSld name="Picture with Caption">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a:xfrm>
            <a:off x="1792288" y="4800600"/>
            <a:ext cx="5486400" cy="566738"/>
          </a:xfrm>
        </p:spPr>
        <p:txBody xmlns:c="http://schemas.openxmlformats.org/drawingml/2006/chart" xmlns:pic="http://schemas.openxmlformats.org/drawingml/2006/picture" xmlns:dgm="http://schemas.openxmlformats.org/drawingml/2006/diagram">
          <a:bodyPr anchor="b"/>
          <a:lstStyle>
            <a:lvl1pPr algn="l">
              <a:defRPr b="1" sz="2000">
                <a:uFillTx/>
              </a:defRPr>
            </a:lvl1p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Picture Placeholder 2"/>
          <p:cNvSpPr xmlns:c="http://schemas.openxmlformats.org/drawingml/2006/chart" xmlns:pic="http://schemas.openxmlformats.org/drawingml/2006/picture" xmlns:dgm="http://schemas.openxmlformats.org/drawingml/2006/diagram">
            <a:spLocks noGrp="1"/>
          </p:cNvSpPr>
          <p:nvPr>
            <p:ph idx="1" type="pic"/>
          </p:nvPr>
        </p:nvSpPr>
        <p:spPr xmlns:c="http://schemas.openxmlformats.org/drawingml/2006/chart" xmlns:pic="http://schemas.openxmlformats.org/drawingml/2006/picture" xmlns:dgm="http://schemas.openxmlformats.org/drawingml/2006/diagram">
          <a:xfrm>
            <a:off x="1792288" y="612775"/>
            <a:ext cx="5486400" cy="4114800"/>
          </a:xfrm>
        </p:spPr>
        <p:txBody xmlns:c="http://schemas.openxmlformats.org/drawingml/2006/chart" xmlns:pic="http://schemas.openxmlformats.org/drawingml/2006/picture" xmlns:dgm="http://schemas.openxmlformats.org/drawingml/2006/diagram">
          <a:bodyPr/>
          <a:lstStyle>
            <a:lvl1pPr indent="0" marL="0">
              <a:buNone/>
              <a:defRPr sz="3200">
                <a:uFillTx/>
              </a:defRPr>
            </a:lvl1pPr>
            <a:lvl2pPr indent="0" marL="457200">
              <a:buNone/>
              <a:defRPr sz="2800">
                <a:uFillTx/>
              </a:defRPr>
            </a:lvl2pPr>
            <a:lvl3pPr indent="0" marL="914400">
              <a:buNone/>
              <a:defRPr sz="2400">
                <a:uFillTx/>
              </a:defRPr>
            </a:lvl3pPr>
            <a:lvl4pPr indent="0" marL="1371600">
              <a:buNone/>
              <a:defRPr sz="2000">
                <a:uFillTx/>
              </a:defRPr>
            </a:lvl4pPr>
            <a:lvl5pPr indent="0" marL="1828800">
              <a:buNone/>
              <a:defRPr sz="2000">
                <a:uFillTx/>
              </a:defRPr>
            </a:lvl5pPr>
            <a:lvl6pPr indent="0" marL="2286000">
              <a:buNone/>
              <a:defRPr sz="2000">
                <a:uFillTx/>
              </a:defRPr>
            </a:lvl6pPr>
            <a:lvl7pPr indent="0" marL="2743200">
              <a:buNone/>
              <a:defRPr sz="2000">
                <a:uFillTx/>
              </a:defRPr>
            </a:lvl7pPr>
            <a:lvl8pPr indent="0" marL="3200400">
              <a:buNone/>
              <a:defRPr sz="2000">
                <a:uFillTx/>
              </a:defRPr>
            </a:lvl8pPr>
            <a:lvl9pPr indent="0" marL="3657600">
              <a:buNone/>
              <a:defRPr sz="2000">
                <a:uFillTx/>
              </a:defRPr>
            </a:lvl9pPr>
          </a:lstStyle>
          <a:p>
            <a:endParaRPr lang="en-US">
              <a:uFillTx/>
            </a:endParaRPr>
          </a:p>
        </p:txBody>
      </p:sp>
      <p:sp>
        <p:nvSpPr>
          <p:cNvPr xmlns:c="http://schemas.openxmlformats.org/drawingml/2006/chart" xmlns:pic="http://schemas.openxmlformats.org/drawingml/2006/picture" xmlns:dgm="http://schemas.openxmlformats.org/drawingml/2006/diagram" id="4" name="Text Placeholder 3"/>
          <p:cNvSpPr xmlns:c="http://schemas.openxmlformats.org/drawingml/2006/chart" xmlns:pic="http://schemas.openxmlformats.org/drawingml/2006/picture" xmlns:dgm="http://schemas.openxmlformats.org/drawingml/2006/diagram">
            <a:spLocks noGrp="1"/>
          </p:cNvSpPr>
          <p:nvPr>
            <p:ph idx="2" sz="half" type="body"/>
          </p:nvPr>
        </p:nvSpPr>
        <p:spPr xmlns:c="http://schemas.openxmlformats.org/drawingml/2006/chart" xmlns:pic="http://schemas.openxmlformats.org/drawingml/2006/picture" xmlns:dgm="http://schemas.openxmlformats.org/drawingml/2006/diagram">
          <a:xfrm>
            <a:off x="1792288" y="5367338"/>
            <a:ext cx="5486400" cy="804862"/>
          </a:xfrm>
        </p:spPr>
        <p:txBody xmlns:c="http://schemas.openxmlformats.org/drawingml/2006/chart" xmlns:pic="http://schemas.openxmlformats.org/drawingml/2006/picture" xmlns:dgm="http://schemas.openxmlformats.org/drawingml/2006/diagram">
          <a:bodyPr/>
          <a:lstStyle>
            <a:lvl1pPr indent="0" marL="0">
              <a:buNone/>
              <a:defRPr sz="1400">
                <a:uFillTx/>
              </a:defRPr>
            </a:lvl1pPr>
            <a:lvl2pPr indent="0" marL="457200">
              <a:buNone/>
              <a:defRPr sz="1200">
                <a:uFillTx/>
              </a:defRPr>
            </a:lvl2pPr>
            <a:lvl3pPr indent="0" marL="914400">
              <a:buNone/>
              <a:defRPr sz="1000">
                <a:uFillTx/>
              </a:defRPr>
            </a:lvl3pPr>
            <a:lvl4pPr indent="0" marL="1371600">
              <a:buNone/>
              <a:defRPr sz="900">
                <a:uFillTx/>
              </a:defRPr>
            </a:lvl4pPr>
            <a:lvl5pPr indent="0" marL="1828800">
              <a:buNone/>
              <a:defRPr sz="900">
                <a:uFillTx/>
              </a:defRPr>
            </a:lvl5pPr>
            <a:lvl6pPr indent="0" marL="2286000">
              <a:buNone/>
              <a:defRPr sz="900">
                <a:uFillTx/>
              </a:defRPr>
            </a:lvl6pPr>
            <a:lvl7pPr indent="0" marL="2743200">
              <a:buNone/>
              <a:defRPr sz="900">
                <a:uFillTx/>
              </a:defRPr>
            </a:lvl7pPr>
            <a:lvl8pPr indent="0" marL="3200400">
              <a:buNone/>
              <a:defRPr sz="900">
                <a:uFillTx/>
              </a:defRPr>
            </a:lvl8pPr>
            <a:lvl9pPr indent="0" marL="3657600">
              <a:buNone/>
              <a:defRPr sz="900">
                <a:uFillTx/>
              </a:defRPr>
            </a:lvl9pPr>
          </a:lstStyle>
          <a:p>
            <a:pPr lvl="0"/>
            <a:r>
              <a:rPr lang="en-US" smtClean="0">
                <a:uFillTx/>
              </a:rPr>
              <a:t>Click to edit Master text styles</a:t>
            </a:r>
          </a:p>
        </p:txBody>
      </p:sp>
      <p:sp>
        <p:nvSpPr>
          <p:cNvPr xmlns:c="http://schemas.openxmlformats.org/drawingml/2006/chart" xmlns:pic="http://schemas.openxmlformats.org/drawingml/2006/picture" xmlns:dgm="http://schemas.openxmlformats.org/drawingml/2006/diagram" id="5" name="Date Placeholder 4"/>
          <p:cNvSpPr xmlns:c="http://schemas.openxmlformats.org/drawingml/2006/chart" xmlns:pic="http://schemas.openxmlformats.org/drawingml/2006/picture" xmlns:dgm="http://schemas.openxmlformats.org/drawingml/2006/diagram">
            <a:spLocks noGrp="1"/>
          </p:cNvSpPr>
          <p:nvPr>
            <p:ph idx="10" sz="half" type="dt"/>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6" name="Footer Placeholder 5"/>
          <p:cNvSpPr xmlns:c="http://schemas.openxmlformats.org/drawingml/2006/chart" xmlns:pic="http://schemas.openxmlformats.org/drawingml/2006/picture" xmlns:dgm="http://schemas.openxmlformats.org/drawingml/2006/diagram">
            <a:spLocks noGrp="1"/>
          </p:cNvSpPr>
          <p:nvPr>
            <p:ph idx="11" sz="quarter" type="ftr"/>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lang="en-US">
              <a:uFillTx/>
            </a:endParaRPr>
          </a:p>
        </p:txBody>
      </p:sp>
      <p:sp>
        <p:nvSpPr>
          <p:cNvPr xmlns:c="http://schemas.openxmlformats.org/drawingml/2006/chart" xmlns:pic="http://schemas.openxmlformats.org/drawingml/2006/picture" xmlns:dgm="http://schemas.openxmlformats.org/drawingml/2006/diagram" id="7" name="Slide Number Placeholder 6"/>
          <p:cNvSpPr xmlns:c="http://schemas.openxmlformats.org/drawingml/2006/chart" xmlns:pic="http://schemas.openxmlformats.org/drawingml/2006/picture" xmlns:dgm="http://schemas.openxmlformats.org/drawingml/2006/diagram">
            <a:spLocks noGrp="1"/>
          </p:cNvSpPr>
          <p:nvPr>
            <p:ph idx="12" sz="quarter" type="sldNum"/>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fld id="{D43D0C77-1017-45EE-AFED-67C0A5197F02}" type="slidenum">
              <a:rPr lang="en-US" smtClean="0">
                <a:uFillTx/>
              </a:rPr>
              <a:pPr/>
              <a:t>‹#›</a:t>
            </a:fld>
            <a:endParaRPr lang="en-US">
              <a:uFillTx/>
            </a:endParaRPr>
          </a:p>
        </p:txBody>
      </p:sp>
    </p:spTree>
  </p:cSld>
  <p:clrMapOvr xmlns:c="http://schemas.openxmlformats.org/drawingml/2006/chart" xmlns:pic="http://schemas.openxmlformats.org/drawingml/2006/picture" xmlns:dgm="http://schemas.openxmlformats.org/drawingml/2006/diagram">
    <a:masterClrMapping/>
  </p:clrMapOvr>
</p:sldLayout>
</file>

<file path=ppt/slideMasters/_rels/slideMaster1.xml.rels><?xml version="1.0" standalone="yes" ?><Relationships xmlns="http://schemas.openxmlformats.org/package/2006/relationships"><Relationship Id="rId1" Target="../slideLayouts/slideLayout1.xml" Type="http://schemas.openxmlformats.org/officeDocument/2006/relationships/slideLayout"></Relationship><Relationship Id="rId2" Target="../slideLayouts/slideLayout2.xml" Type="http://schemas.openxmlformats.org/officeDocument/2006/relationships/slideLayout"></Relationship><Relationship Id="rId3" Target="../slideLayouts/slideLayout3.xml" Type="http://schemas.openxmlformats.org/officeDocument/2006/relationships/slideLayout"></Relationship><Relationship Id="rId4" Target="../slideLayouts/slideLayout4.xml" Type="http://schemas.openxmlformats.org/officeDocument/2006/relationships/slideLayout"></Relationship><Relationship Id="rId5" Target="../slideLayouts/slideLayout5.xml" Type="http://schemas.openxmlformats.org/officeDocument/2006/relationships/slideLayout"></Relationship><Relationship Id="rId6" Target="../slideLayouts/slideLayout6.xml" Type="http://schemas.openxmlformats.org/officeDocument/2006/relationships/slideLayout"></Relationship><Relationship Id="rId7" Target="../slideLayouts/slideLayout7.xml" Type="http://schemas.openxmlformats.org/officeDocument/2006/relationships/slideLayout"></Relationship><Relationship Id="rId8" Target="../slideLayouts/slideLayout8.xml" Type="http://schemas.openxmlformats.org/officeDocument/2006/relationships/slideLayout"></Relationship><Relationship Id="rId9" Target="../slideLayouts/slideLayout9.xml" Type="http://schemas.openxmlformats.org/officeDocument/2006/relationships/slideLayout"></Relationship><Relationship Id="rId10" Target="../slideLayouts/slideLayout10.xml" Type="http://schemas.openxmlformats.org/officeDocument/2006/relationships/slideLayout"></Relationship><Relationship Id="rId11" Target="../slideLayouts/slideLayout11.xml" Type="http://schemas.openxmlformats.org/officeDocument/2006/relationships/slideLayout"></Relationship><Relationship Id="rId12" Target="../theme/theme1.xml" Type="http://schemas.openxmlformats.org/officeDocument/2006/relationships/theme"></Relationship></Relationships>
</file>

<file path=ppt/slideMasters/slideMaster1.xml><?xml version="1.0" encoding="utf-8"?>
<p:sldMaster xmlns:a="http://schemas.openxmlformats.org/drawingml/2006/main" xmlns:p="http://schemas.openxmlformats.org/presentationml/2006/main" xmlns:s="http://schemas.openxmlformats.org/officeDocument/2006/sharedTypes" xmlns:r="http://schemas.openxmlformats.org/officeDocument/2006/relationships">
  <p:cSld>
    <p:bg>
      <p:bgRef xmlns:c="http://schemas.openxmlformats.org/drawingml/2006/chart" xmlns:pic="http://schemas.openxmlformats.org/drawingml/2006/picture" xmlns:dgm="http://schemas.openxmlformats.org/drawingml/2006/diagram" idx="1001">
        <a:schemeClr val="bg1"/>
      </p:bgRef>
    </p:bg>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Placeholder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a:xfrm>
            <a:off x="457200" y="274638"/>
            <a:ext cx="8229600" cy="1143000"/>
          </a:xfrm>
          <a:prstGeom prst="rect">
            <a:avLst/>
          </a:prstGeom>
        </p:spPr>
        <p:txBody xmlns:c="http://schemas.openxmlformats.org/drawingml/2006/chart" xmlns:pic="http://schemas.openxmlformats.org/drawingml/2006/picture" xmlns:dgm="http://schemas.openxmlformats.org/drawingml/2006/diagram">
          <a:bodyPr anchor="ctr" bIns="45720" lIns="91440" rIns="91440" rtlCol="0" tIns="45720" vert="horz">
            <a:normAutofit/>
          </a:bodyPr>
          <a:lstStyle/>
          <a:p>
            <a:r>
              <a:rPr lang="en-US" smtClean="0">
                <a:uFillTx/>
              </a:rPr>
              <a:t>Click to edit Master title style</a:t>
            </a:r>
            <a:endParaRPr lang="en-US">
              <a:uFillTx/>
            </a:endParaRPr>
          </a:p>
        </p:txBody>
      </p:sp>
      <p:sp>
        <p:nvSpPr>
          <p:cNvPr xmlns:c="http://schemas.openxmlformats.org/drawingml/2006/chart" xmlns:pic="http://schemas.openxmlformats.org/drawingml/2006/picture" xmlns:dgm="http://schemas.openxmlformats.org/drawingml/2006/diagram" id="3" name="Text Placeholder 2"/>
          <p:cNvSpPr xmlns:c="http://schemas.openxmlformats.org/drawingml/2006/chart" xmlns:pic="http://schemas.openxmlformats.org/drawingml/2006/picture" xmlns:dgm="http://schemas.openxmlformats.org/drawingml/2006/diagram">
            <a:spLocks noGrp="1"/>
          </p:cNvSpPr>
          <p:nvPr>
            <p:ph idx="1" type="body"/>
          </p:nvPr>
        </p:nvSpPr>
        <p:spPr xmlns:c="http://schemas.openxmlformats.org/drawingml/2006/chart" xmlns:pic="http://schemas.openxmlformats.org/drawingml/2006/picture" xmlns:dgm="http://schemas.openxmlformats.org/drawingml/2006/diagram">
          <a:xfrm>
            <a:off x="457200" y="1600200"/>
            <a:ext cx="8229600" cy="4525963"/>
          </a:xfrm>
          <a:prstGeom prst="rect">
            <a:avLst/>
          </a:prstGeom>
        </p:spPr>
        <p:txBody xmlns:c="http://schemas.openxmlformats.org/drawingml/2006/chart" xmlns:pic="http://schemas.openxmlformats.org/drawingml/2006/picture" xmlns:dgm="http://schemas.openxmlformats.org/drawingml/2006/diagram">
          <a:bodyPr bIns="45720" lIns="91440" rIns="91440" rtlCol="0" tIns="45720" vert="horz">
            <a:normAutofit/>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xmlns:c="http://schemas.openxmlformats.org/drawingml/2006/chart" xmlns:pic="http://schemas.openxmlformats.org/drawingml/2006/picture" xmlns:dgm="http://schemas.openxmlformats.org/drawingml/2006/diagram" id="4" name="Date Placeholder 3"/>
          <p:cNvSpPr xmlns:c="http://schemas.openxmlformats.org/drawingml/2006/chart" xmlns:pic="http://schemas.openxmlformats.org/drawingml/2006/picture" xmlns:dgm="http://schemas.openxmlformats.org/drawingml/2006/diagram">
            <a:spLocks noGrp="1"/>
          </p:cNvSpPr>
          <p:nvPr>
            <p:ph idx="2" sz="half" type="dt"/>
          </p:nvPr>
        </p:nvSpPr>
        <p:spPr xmlns:c="http://schemas.openxmlformats.org/drawingml/2006/chart" xmlns:pic="http://schemas.openxmlformats.org/drawingml/2006/picture" xmlns:dgm="http://schemas.openxmlformats.org/drawingml/2006/diagram">
          <a:xfrm>
            <a:off x="457200" y="6356350"/>
            <a:ext cx="2133600" cy="365125"/>
          </a:xfrm>
          <a:prstGeom prst="rect">
            <a:avLst/>
          </a:prstGeom>
        </p:spPr>
        <p:txBody xmlns:c="http://schemas.openxmlformats.org/drawingml/2006/chart" xmlns:pic="http://schemas.openxmlformats.org/drawingml/2006/picture" xmlns:dgm="http://schemas.openxmlformats.org/drawingml/2006/diagram">
          <a:bodyPr anchor="ctr" bIns="45720" lIns="91440" rIns="91440" rtlCol="0" tIns="45720" vert="horz"/>
          <a:lstStyle>
            <a:lvl1pPr algn="l">
              <a:defRPr sz="1200">
                <a:solidFill>
                  <a:schemeClr val="tx1">
                    <a:tint val="75000"/>
                  </a:schemeClr>
                </a:solidFill>
                <a:uFillTx/>
              </a:defRPr>
            </a:lvl1pPr>
          </a:lstStyle>
          <a:p>
            <a:fld id="{14D7737D-B2DB-4D1C-BC6B-8F72F6D95BAC}" type="datetimeFigureOut">
              <a:rPr lang="en-US" smtClean="0">
                <a:uFillTx/>
              </a:rPr>
              <a:pPr/>
              <a:t>10/15/13</a:t>
            </a:fld>
            <a:endParaRPr lang="en-US">
              <a:uFillTx/>
            </a:endParaRPr>
          </a:p>
        </p:txBody>
      </p:sp>
      <p:sp>
        <p:nvSpPr>
          <p:cNvPr xmlns:c="http://schemas.openxmlformats.org/drawingml/2006/chart" xmlns:pic="http://schemas.openxmlformats.org/drawingml/2006/picture" xmlns:dgm="http://schemas.openxmlformats.org/drawingml/2006/diagram" id="5" name="Footer Placeholder 4"/>
          <p:cNvSpPr xmlns:c="http://schemas.openxmlformats.org/drawingml/2006/chart" xmlns:pic="http://schemas.openxmlformats.org/drawingml/2006/picture" xmlns:dgm="http://schemas.openxmlformats.org/drawingml/2006/diagram">
            <a:spLocks noGrp="1"/>
          </p:cNvSpPr>
          <p:nvPr>
            <p:ph idx="3" sz="quarter" type="ftr"/>
          </p:nvPr>
        </p:nvSpPr>
        <p:spPr xmlns:c="http://schemas.openxmlformats.org/drawingml/2006/chart" xmlns:pic="http://schemas.openxmlformats.org/drawingml/2006/picture" xmlns:dgm="http://schemas.openxmlformats.org/drawingml/2006/diagram">
          <a:xfrm>
            <a:off x="3124200" y="6356350"/>
            <a:ext cx="2895600" cy="365125"/>
          </a:xfrm>
          <a:prstGeom prst="rect">
            <a:avLst/>
          </a:prstGeom>
        </p:spPr>
        <p:txBody xmlns:c="http://schemas.openxmlformats.org/drawingml/2006/chart" xmlns:pic="http://schemas.openxmlformats.org/drawingml/2006/picture" xmlns:dgm="http://schemas.openxmlformats.org/drawingml/2006/diagram">
          <a:bodyPr anchor="ctr" bIns="45720" lIns="91440" rIns="91440" rtlCol="0" tIns="45720" vert="horz"/>
          <a:lstStyle>
            <a:lvl1pPr algn="ctr">
              <a:defRPr sz="1200">
                <a:solidFill>
                  <a:schemeClr val="tx1">
                    <a:tint val="75000"/>
                  </a:schemeClr>
                </a:solidFill>
                <a:uFillTx/>
              </a:defRPr>
            </a:lvl1pPr>
          </a:lstStyle>
          <a:p>
            <a:endParaRPr lang="en-US">
              <a:uFillTx/>
            </a:endParaRPr>
          </a:p>
        </p:txBody>
      </p:sp>
      <p:sp>
        <p:nvSpPr>
          <p:cNvPr xmlns:c="http://schemas.openxmlformats.org/drawingml/2006/chart" xmlns:pic="http://schemas.openxmlformats.org/drawingml/2006/picture" xmlns:dgm="http://schemas.openxmlformats.org/drawingml/2006/diagram" id="6" name="Slide Number Placeholder 5"/>
          <p:cNvSpPr xmlns:c="http://schemas.openxmlformats.org/drawingml/2006/chart" xmlns:pic="http://schemas.openxmlformats.org/drawingml/2006/picture" xmlns:dgm="http://schemas.openxmlformats.org/drawingml/2006/diagram">
            <a:spLocks noGrp="1"/>
          </p:cNvSpPr>
          <p:nvPr>
            <p:ph idx="4" sz="quarter" type="sldNum"/>
          </p:nvPr>
        </p:nvSpPr>
        <p:spPr xmlns:c="http://schemas.openxmlformats.org/drawingml/2006/chart" xmlns:pic="http://schemas.openxmlformats.org/drawingml/2006/picture" xmlns:dgm="http://schemas.openxmlformats.org/drawingml/2006/diagram">
          <a:xfrm>
            <a:off x="6553200" y="6356350"/>
            <a:ext cx="2133600" cy="365125"/>
          </a:xfrm>
          <a:prstGeom prst="rect">
            <a:avLst/>
          </a:prstGeom>
        </p:spPr>
        <p:txBody xmlns:c="http://schemas.openxmlformats.org/drawingml/2006/chart" xmlns:pic="http://schemas.openxmlformats.org/drawingml/2006/picture" xmlns:dgm="http://schemas.openxmlformats.org/drawingml/2006/diagram">
          <a:bodyPr anchor="ctr" bIns="45720" lIns="91440" rIns="91440" rtlCol="0" tIns="45720" vert="horz"/>
          <a:lstStyle>
            <a:lvl1pPr algn="r">
              <a:defRPr sz="1200">
                <a:solidFill>
                  <a:schemeClr val="tx1">
                    <a:tint val="75000"/>
                  </a:schemeClr>
                </a:solidFill>
                <a:uFillTx/>
              </a:defRPr>
            </a:lvl1pPr>
          </a:lstStyle>
          <a:p>
            <a:fld id="{D43D0C77-1017-45EE-AFED-67C0A5197F02}" type="slidenum">
              <a:rPr lang="en-US" smtClean="0">
                <a:uFillTx/>
              </a:rPr>
              <a:pPr/>
              <a:t>‹#›</a:t>
            </a:fld>
            <a:endParaRPr lang="en-US">
              <a:uFillTx/>
            </a:endParaRPr>
          </a:p>
        </p:txBody>
      </p:sp>
    </p:spTree>
  </p:cSld>
  <p:clrMap xmlns:c="http://schemas.openxmlformats.org/drawingml/2006/chart" xmlns:pic="http://schemas.openxmlformats.org/drawingml/2006/picture" xmlns:dgm="http://schemas.openxmlformats.org/drawingml/2006/diagram" accent1="accent1" accent2="accent2" accent3="accent3" accent4="accent4" accent5="accent5" accent6="accent6" bg1="lt1" bg2="lt2" folHlink="folHlink" hlink="hlink" tx1="dk1" tx2="dk2"/>
  <p:sldLayoutIdLst>
    <p:sldLayoutId r:id="rId1" id="2147483661"/>
    <p:sldLayoutId r:id="rId2" id="2147483662"/>
    <p:sldLayoutId r:id="rId3" id="2147483663"/>
    <p:sldLayoutId r:id="rId4" id="2147483664"/>
    <p:sldLayoutId r:id="rId5" id="2147483665"/>
    <p:sldLayoutId r:id="rId6" id="2147483666"/>
    <p:sldLayoutId r:id="rId7" id="2147483667"/>
    <p:sldLayoutId r:id="rId8" id="2147483668"/>
    <p:sldLayoutId r:id="rId9" id="2147483669"/>
    <p:sldLayoutId r:id="rId10" id="2147483670"/>
    <p:sldLayoutId r:id="rId11" id="2147483671"/>
  </p:sldLayoutIdLst>
  <p:txStyles>
    <p:titleStyle xmlns:c="http://schemas.openxmlformats.org/drawingml/2006/chart" xmlns:pic="http://schemas.openxmlformats.org/drawingml/2006/picture" xmlns:dgm="http://schemas.openxmlformats.org/drawingml/2006/diagram">
      <a:lvl1pPr algn="ctr" defTabSz="457200" eaLnBrk="1" hangingPunct="1" latinLnBrk="0" rtl="0">
        <a:spcBef>
          <a:spcPct val="0"/>
        </a:spcBef>
        <a:buNone/>
        <a:defRPr kern="1200" sz="4400">
          <a:solidFill>
            <a:schemeClr val="tx1"/>
          </a:solidFill>
          <a:uFillTx/>
          <a:latin typeface="+mj-lt"/>
          <a:ea typeface="+mj-ea"/>
          <a:cs typeface="+mj-cs"/>
        </a:defRPr>
      </a:lvl1pPr>
    </p:titleStyle>
    <p:bodyStyle xmlns:c="http://schemas.openxmlformats.org/drawingml/2006/chart" xmlns:pic="http://schemas.openxmlformats.org/drawingml/2006/picture" xmlns:dgm="http://schemas.openxmlformats.org/drawingml/2006/diagram">
      <a:lvl1pPr algn="l" defTabSz="457200" eaLnBrk="1" hangingPunct="1" indent="-342900" latinLnBrk="0" marL="342900" rtl="0">
        <a:spcBef>
          <a:spcPct val="20000"/>
        </a:spcBef>
        <a:buFont typeface="Arial"/>
        <a:buChar char="•"/>
        <a:defRPr kern="1200" sz="3200">
          <a:solidFill>
            <a:schemeClr val="tx1"/>
          </a:solidFill>
          <a:uFillTx/>
          <a:latin typeface="+mn-lt"/>
          <a:ea typeface="+mn-ea"/>
          <a:cs typeface="+mn-cs"/>
        </a:defRPr>
      </a:lvl1pPr>
      <a:lvl2pPr algn="l" defTabSz="457200" eaLnBrk="1" hangingPunct="1" indent="-285750" latinLnBrk="0" marL="742950" rtl="0">
        <a:spcBef>
          <a:spcPct val="20000"/>
        </a:spcBef>
        <a:buFont typeface="Arial"/>
        <a:buChar char="–"/>
        <a:defRPr kern="1200" sz="2800">
          <a:solidFill>
            <a:schemeClr val="tx1"/>
          </a:solidFill>
          <a:uFillTx/>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uFillTx/>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uFillTx/>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uFillTx/>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uFillTx/>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uFillTx/>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uFillTx/>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uFillTx/>
          <a:latin typeface="+mn-lt"/>
          <a:ea typeface="+mn-ea"/>
          <a:cs typeface="+mn-cs"/>
        </a:defRPr>
      </a:lvl9pPr>
    </p:bodyStyle>
    <p:otherStyle xmlns:c="http://schemas.openxmlformats.org/drawingml/2006/chart" xmlns:pic="http://schemas.openxmlformats.org/drawingml/2006/picture" xmlns:dgm="http://schemas.openxmlformats.org/drawingml/2006/diagram">
      <a:defPPr>
        <a:defRPr lang="en-US">
          <a:uFillTx/>
        </a:defRPr>
      </a:defPPr>
      <a:lvl1pPr algn="l" defTabSz="457200" eaLnBrk="1" hangingPunct="1" latinLnBrk="0" marL="0" rtl="0">
        <a:defRPr kern="1200" sz="1800">
          <a:solidFill>
            <a:schemeClr val="tx1"/>
          </a:solidFill>
          <a:uFillTx/>
          <a:latin typeface="+mn-lt"/>
          <a:ea typeface="+mn-ea"/>
          <a:cs typeface="+mn-cs"/>
        </a:defRPr>
      </a:lvl1pPr>
      <a:lvl2pPr algn="l" defTabSz="457200" eaLnBrk="1" hangingPunct="1" latinLnBrk="0" marL="457200" rtl="0">
        <a:defRPr kern="1200" sz="1800">
          <a:solidFill>
            <a:schemeClr val="tx1"/>
          </a:solidFill>
          <a:uFillTx/>
          <a:latin typeface="+mn-lt"/>
          <a:ea typeface="+mn-ea"/>
          <a:cs typeface="+mn-cs"/>
        </a:defRPr>
      </a:lvl2pPr>
      <a:lvl3pPr algn="l" defTabSz="457200" eaLnBrk="1" hangingPunct="1" latinLnBrk="0" marL="914400" rtl="0">
        <a:defRPr kern="1200" sz="1800">
          <a:solidFill>
            <a:schemeClr val="tx1"/>
          </a:solidFill>
          <a:uFillTx/>
          <a:latin typeface="+mn-lt"/>
          <a:ea typeface="+mn-ea"/>
          <a:cs typeface="+mn-cs"/>
        </a:defRPr>
      </a:lvl3pPr>
      <a:lvl4pPr algn="l" defTabSz="457200" eaLnBrk="1" hangingPunct="1" latinLnBrk="0" marL="1371600" rtl="0">
        <a:defRPr kern="1200" sz="1800">
          <a:solidFill>
            <a:schemeClr val="tx1"/>
          </a:solidFill>
          <a:uFillTx/>
          <a:latin typeface="+mn-lt"/>
          <a:ea typeface="+mn-ea"/>
          <a:cs typeface="+mn-cs"/>
        </a:defRPr>
      </a:lvl4pPr>
      <a:lvl5pPr algn="l" defTabSz="457200" eaLnBrk="1" hangingPunct="1" latinLnBrk="0" marL="1828800" rtl="0">
        <a:defRPr kern="1200" sz="1800">
          <a:solidFill>
            <a:schemeClr val="tx1"/>
          </a:solidFill>
          <a:uFillTx/>
          <a:latin typeface="+mn-lt"/>
          <a:ea typeface="+mn-ea"/>
          <a:cs typeface="+mn-cs"/>
        </a:defRPr>
      </a:lvl5pPr>
      <a:lvl6pPr algn="l" defTabSz="457200" eaLnBrk="1" hangingPunct="1" latinLnBrk="0" marL="2286000" rtl="0">
        <a:defRPr kern="1200" sz="1800">
          <a:solidFill>
            <a:schemeClr val="tx1"/>
          </a:solidFill>
          <a:uFillTx/>
          <a:latin typeface="+mn-lt"/>
          <a:ea typeface="+mn-ea"/>
          <a:cs typeface="+mn-cs"/>
        </a:defRPr>
      </a:lvl6pPr>
      <a:lvl7pPr algn="l" defTabSz="457200" eaLnBrk="1" hangingPunct="1" latinLnBrk="0" marL="2743200" rtl="0">
        <a:defRPr kern="1200" sz="1800">
          <a:solidFill>
            <a:schemeClr val="tx1"/>
          </a:solidFill>
          <a:uFillTx/>
          <a:latin typeface="+mn-lt"/>
          <a:ea typeface="+mn-ea"/>
          <a:cs typeface="+mn-cs"/>
        </a:defRPr>
      </a:lvl7pPr>
      <a:lvl8pPr algn="l" defTabSz="457200" eaLnBrk="1" hangingPunct="1" latinLnBrk="0" marL="3200400" rtl="0">
        <a:defRPr kern="1200" sz="1800">
          <a:solidFill>
            <a:schemeClr val="tx1"/>
          </a:solidFill>
          <a:uFillTx/>
          <a:latin typeface="+mn-lt"/>
          <a:ea typeface="+mn-ea"/>
          <a:cs typeface="+mn-cs"/>
        </a:defRPr>
      </a:lvl8pPr>
      <a:lvl9pPr algn="l" defTabSz="457200" eaLnBrk="1" hangingPunct="1" latinLnBrk="0" marL="3657600" rtl="0">
        <a:defRPr kern="1200" sz="1800">
          <a:solidFill>
            <a:schemeClr val="tx1"/>
          </a:solidFill>
          <a:uFillTx/>
          <a:latin typeface="+mn-lt"/>
          <a:ea typeface="+mn-ea"/>
          <a:cs typeface="+mn-cs"/>
        </a:defRPr>
      </a:lvl9pPr>
    </p:otherStyle>
  </p:txStyles>
</p:sldMaster>
</file>

<file path=ppt/slides/_rels/slide1.xml.rels><?xml version="1.0" standalone="yes" ?><Relationships xmlns="http://schemas.openxmlformats.org/package/2006/relationships"><Relationship Id="rId1" Target="../slideLayouts/slideLayout1.xml" Type="http://schemas.openxmlformats.org/officeDocument/2006/relationships/slideLayout"></Relationship><Relationship Id="rId2" Target="../notesSlides/notesSlide1.xml" Type="http://schemas.openxmlformats.org/officeDocument/2006/relationships/notesSlide"></Relationship></Relationships>
</file>

<file path=ppt/slides/_rels/slide10.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11.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12.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13.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2.xml.rels><?xml version="1.0" standalone="yes" ?><Relationships xmlns="http://schemas.openxmlformats.org/package/2006/relationships"><Relationship Id="rId1" Target="../slideLayouts/slideLayout2.xml" Type="http://schemas.openxmlformats.org/officeDocument/2006/relationships/slideLayout"></Relationship><Relationship Id="rId2" Target="../notesSlides/notesSlide2.xml" Type="http://schemas.openxmlformats.org/officeDocument/2006/relationships/notesSlide"></Relationship></Relationships>
</file>

<file path=ppt/slides/_rels/slide3.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4.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5.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6.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7.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8.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_rels/slide9.xml.rels><?xml version="1.0" standalone="yes" ?><Relationships xmlns="http://schemas.openxmlformats.org/package/2006/relationships"><Relationship Id="rId1" Target="../slideLayouts/slideLayout2.xml" Type="http://schemas.openxmlformats.org/officeDocument/2006/relationships/slideLayout"></Relationship></Relationships>
</file>

<file path=ppt/slides/slide1.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5" name="Title 4"/>
          <p:cNvSpPr xmlns:c="http://schemas.openxmlformats.org/drawingml/2006/chart" xmlns:pic="http://schemas.openxmlformats.org/drawingml/2006/picture" xmlns:dgm="http://schemas.openxmlformats.org/drawingml/2006/diagram">
            <a:spLocks noGrp="1"/>
          </p:cNvSpPr>
          <p:nvPr>
            <p:ph type="ctr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pPr algn="ctr"/>
            <a:r>
              <a:rPr b="1" i="0" sz="2000" u="none">
                <a:solidFill>
                  <a:srgbClr val="000000"/>
                </a:solidFill>
                <a:uFillTx/>
                <a:latin charset="0" typeface="Arial"/>
              </a:rPr>
              <a:t>PARTNERSHIPS FOR ENGENDERING CREDIBLE ELECTIONS IN NIGERIA'S 2015 GENERAL ELECTIONS</a:t>
            </a:r>
            <a:r>
              <a:rPr b="1" i="0" sz="2000" u="none">
                <a:solidFill>
                  <a:srgbClr val="000000"/>
                </a:solidFill>
                <a:uFillTx/>
                <a:latin charset="0" typeface="Arial"/>
              </a:rPr>
              <a:t/>
            </a:r>
            <a:endParaRPr b="1" i="0" sz="2000" u="none">
              <a:solidFill>
                <a:srgbClr val="000000"/>
              </a:solidFill>
              <a:uFillTx/>
              <a:latin charset="0" typeface="Arial"/>
            </a:endParaRPr>
          </a:p>
          <a:p>
            <a:pPr algn="ctr"/>
            <a:r>
              <a:rPr b="1" i="0" sz="2000" u="none">
                <a:solidFill>
                  <a:srgbClr val="000000"/>
                </a:solidFill>
                <a:uFillTx/>
                <a:latin charset="0" typeface="Arial"/>
              </a:rPr>
              <a:t>THE ISLAMIC PERSPECTIVE</a:t>
            </a:r>
            <a:r>
              <a:rPr b="1" i="0" sz="2000" u="none">
                <a:solidFill>
                  <a:srgbClr val="000000"/>
                </a:solidFill>
                <a:uFillTx/>
                <a:latin charset="0" typeface="Arial"/>
              </a:rPr>
              <a:t/>
            </a:r>
            <a:endParaRPr b="1" i="0" sz="2000" u="none">
              <a:solidFill>
                <a:srgbClr val="000000"/>
              </a:solidFill>
              <a:uFillTx/>
              <a:latin charset="0" typeface="Arial"/>
            </a:endParaRPr>
          </a:p>
          <a:p>
            <a:pPr algn="ctr"/>
            <a:r>
              <a:rPr b="1" i="0" sz="1200" u="none">
                <a:solidFill>
                  <a:srgbClr val="000000"/>
                </a:solidFill>
                <a:uFillTx/>
              </a:rPr>
              <a:t> </a:t>
            </a:r>
            <a:r>
              <a:rPr b="1" i="0" sz="1200" u="none">
                <a:solidFill>
                  <a:srgbClr val="000000"/>
                </a:solidFill>
                <a:uFillTx/>
              </a:rPr>
              <a:t> </a:t>
            </a:r>
            <a:r>
              <a:rPr b="1" i="0" sz="1200" u="none">
                <a:solidFill>
                  <a:srgbClr val="000000"/>
                </a:solidFill>
                <a:uFillTx/>
              </a:rPr>
              <a:t> </a:t>
            </a:r>
            <a:r>
              <a:rPr b="1" i="0" sz="1200" u="none">
                <a:solidFill>
                  <a:srgbClr val="000000"/>
                </a:solidFill>
                <a:uFillTx/>
              </a:rPr>
              <a:t> </a:t>
            </a:r>
            <a:endParaRPr dirty="0" lang="en-US" smtClean="0">
              <a:uFillTx/>
              <a:latin typeface="Arial"/>
              <a:cs typeface="Arial"/>
            </a:endParaRPr>
          </a:p>
        </p:txBody>
      </p:sp>
      <p:sp>
        <p:nvSpPr>
          <p:cNvPr xmlns:c="http://schemas.openxmlformats.org/drawingml/2006/chart" xmlns:pic="http://schemas.openxmlformats.org/drawingml/2006/picture" xmlns:dgm="http://schemas.openxmlformats.org/drawingml/2006/diagram" id="6" name="Subtitle 5"/>
          <p:cNvSpPr xmlns:c="http://schemas.openxmlformats.org/drawingml/2006/chart" xmlns:pic="http://schemas.openxmlformats.org/drawingml/2006/picture" xmlns:dgm="http://schemas.openxmlformats.org/drawingml/2006/diagram">
            <a:spLocks noGrp="1"/>
          </p:cNvSpPr>
          <p:nvPr>
            <p:ph idx="1" type="subTitle"/>
          </p:nvPr>
        </p:nvSpPr>
        <p:spPr xmlns:c="http://schemas.openxmlformats.org/drawingml/2006/chart" xmlns:pic="http://schemas.openxmlformats.org/drawingml/2006/picture" xmlns:dgm="http://schemas.openxmlformats.org/drawingml/2006/diagram">
          <a:xfrm>
            <a:off x="798359" y="4485682"/>
            <a:ext cx="6400800" cy="1752600"/>
          </a:xfrm>
        </p:spPr>
        <p:txBody xmlns:c="http://schemas.openxmlformats.org/drawingml/2006/chart" xmlns:pic="http://schemas.openxmlformats.org/drawingml/2006/picture" xmlns:dgm="http://schemas.openxmlformats.org/drawingml/2006/diagram">
          <a:bodyPr/>
          <a:lstStyle/>
          <a:p>
            <a:pPr algn="ctr"/>
            <a:r>
              <a:rPr b="1" i="0" sz="1800" u="none">
                <a:solidFill>
                  <a:srgbClr val="000000"/>
                </a:solidFill>
                <a:uFillTx/>
                <a:latin charset="0" typeface="Arial"/>
              </a:rPr>
              <a:t>Salisu Shehu, Ph.D.</a:t>
            </a:r>
            <a:r>
              <a:rPr b="1" i="0" sz="1800" u="none">
                <a:solidFill>
                  <a:srgbClr val="000000"/>
                </a:solidFill>
                <a:uFillTx/>
                <a:latin charset="0" typeface="Arial"/>
              </a:rPr>
              <a:t/>
            </a:r>
            <a:endParaRPr b="1" i="0" sz="1800" u="none">
              <a:solidFill>
                <a:srgbClr val="000000"/>
              </a:solidFill>
              <a:uFillTx/>
              <a:latin charset="0" typeface="Arial"/>
            </a:endParaRPr>
          </a:p>
          <a:p>
            <a:pPr algn="ctr"/>
            <a:r>
              <a:rPr b="1" i="0" sz="1800" u="none">
                <a:solidFill>
                  <a:srgbClr val="000000"/>
                </a:solidFill>
                <a:uFillTx/>
                <a:latin charset="0" typeface="Arial"/>
              </a:rPr>
              <a:t>Director, Institute of Continuing Education,</a:t>
            </a:r>
            <a:r>
              <a:rPr b="1" i="0" sz="1800" u="none">
                <a:solidFill>
                  <a:srgbClr val="000000"/>
                </a:solidFill>
                <a:uFillTx/>
                <a:latin charset="0" typeface="Arial"/>
              </a:rPr>
              <a:t/>
            </a:r>
            <a:endParaRPr b="1" i="0" sz="1800" u="none">
              <a:solidFill>
                <a:srgbClr val="000000"/>
              </a:solidFill>
              <a:uFillTx/>
              <a:latin charset="0" typeface="Arial"/>
            </a:endParaRPr>
          </a:p>
          <a:p>
            <a:pPr algn="ctr"/>
            <a:r>
              <a:rPr b="1" i="0" sz="1800" u="none">
                <a:solidFill>
                  <a:srgbClr val="000000"/>
                </a:solidFill>
                <a:uFillTx/>
                <a:latin charset="0" typeface="Arial"/>
              </a:rPr>
              <a:t>Bayero University, Kano</a:t>
            </a:r>
            <a:r>
              <a:rPr b="1" i="0" sz="1800" u="none">
                <a:solidFill>
                  <a:srgbClr val="000000"/>
                </a:solidFill>
                <a:uFillTx/>
                <a:latin charset="0" typeface="Arial"/>
              </a:rPr>
              <a:t/>
            </a:r>
            <a:endParaRPr b="1" i="0" sz="1800" u="none">
              <a:solidFill>
                <a:srgbClr val="000000"/>
              </a:solidFill>
              <a:uFillTx/>
              <a:latin charset="0" typeface="Arial"/>
            </a:endParaRPr>
          </a:p>
          <a:p>
            <a:pPr algn="ctr"/>
            <a:r>
              <a:rPr b="1" i="0" sz="1800" u="none">
                <a:solidFill>
                  <a:srgbClr val="000000"/>
                </a:solidFill>
                <a:uFillTx/>
                <a:latin charset="0" typeface="Arial"/>
              </a:rPr>
              <a:t>sshehu.edu@buk.edu.ng</a:t>
            </a:r>
            <a:r>
              <a:rPr b="1" i="0" sz="1800" u="none">
                <a:solidFill>
                  <a:srgbClr val="000000"/>
                </a:solidFill>
                <a:uFillTx/>
                <a:latin charset="0" typeface="Arial"/>
              </a:rPr>
              <a:t/>
            </a:r>
            <a:endParaRPr b="1" i="0" sz="1800" u="none">
              <a:solidFill>
                <a:srgbClr val="000000"/>
              </a:solidFill>
              <a:uFillTx/>
              <a:latin charset="0" typeface="Arial"/>
            </a:endParaRPr>
          </a:p>
          <a:p>
            <a:pPr algn="ctr"/>
            <a:r>
              <a:rPr b="1" i="0" sz="1800" u="none">
                <a:solidFill>
                  <a:srgbClr val="000000"/>
                </a:solidFill>
                <a:uFillTx/>
                <a:latin charset="0" typeface="Arial"/>
              </a:rPr>
              <a:t>walintb05@gmail.com</a:t>
            </a:r>
            <a:r>
              <a:rPr b="1" i="0" sz="1800" u="none">
                <a:solidFill>
                  <a:srgbClr val="000000"/>
                </a:solidFill>
                <a:uFillTx/>
                <a:latin charset="0" typeface="Arial"/>
              </a:rPr>
              <a:t> </a:t>
            </a:r>
            <a:endParaRPr b="1" i="0" sz="1800" u="none">
              <a:solidFill>
                <a:srgbClr val="000000"/>
              </a:solidFill>
              <a:uFillTx/>
              <a:latin charset="0" typeface="Arial"/>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10.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2000" u="none">
                <a:solidFill>
                  <a:srgbClr val="000000"/>
                </a:solidFill>
                <a:uFillTx/>
                <a:latin charset="0" typeface="Times New Roman"/>
              </a:rPr>
              <a:t>But in more categorical,  definitive and instructive terms the Global Commission on Elections asserts that evidences around the world suggest that  elections if credible, deepen democracy, bring about development and security. It says: </a:t>
            </a:r>
            <a:r>
              <a:rPr b="1" i="0" sz="2000" u="none">
                <a:solidFill>
                  <a:srgbClr val="000000"/>
                </a:solidFill>
                <a:uFillTx/>
              </a:rPr>
              <a:t/>
            </a:r>
            <a:endParaRPr b="1" i="0" sz="2000" u="none">
              <a:solidFill>
                <a:srgbClr val="000000"/>
              </a:solidFill>
              <a:uFillTx/>
            </a:endParaRPr>
          </a:p>
          <a:p>
            <a:pPr algn="l"/>
            <a:endParaRPr b="1" sz="2000">
              <a:uFillTx/>
            </a:endParaRPr>
          </a:p>
          <a:p>
            <a:pPr algn="l"/>
            <a:r>
              <a:rPr b="1" i="0" sz="2000" u="none">
                <a:solidFill>
                  <a:srgbClr val="000000"/>
                </a:solidFill>
                <a:uFillTx/>
                <a:latin charset="0" typeface="Times New Roman"/>
              </a:rPr>
              <a:t>"For elections to embody democracy , further development and promote security, they must be conducted with integrity. Where elections have integrity,  the bedrock of  democrtic principle  of political equality is honoured, ccitizens select their leaders  and hold them accountable. Where elections lack integrity, politicians, officials and institutions are not accountable to the public., which is denied equal opprtunity to participate and influence the political process. Public confidence in elections will be weak, and governments will lack legitimacy.</a:t>
            </a:r>
            <a:endParaRPr b="1" i="0" sz="2000" u="none">
              <a:solidFill>
                <a:srgbClr val="000000"/>
              </a:solidFill>
              <a:uFillTx/>
              <a:latin charset="0" typeface="Times New Roman"/>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11.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r>
              <a:rPr b="1" i="0" sz="2400" u="none">
                <a:solidFill>
                  <a:srgbClr val="000000"/>
                </a:solidFill>
                <a:uFillTx/>
                <a:latin charset="0" typeface="Times New Roman"/>
              </a:rPr>
              <a:t>Elections in fact are notjust the means for confering legitimacy and investing political , they are athe means of peaceful change of government. They therefore, have direct bearing on conflict resolution, security and national integration, hence the Global Commission on Elections further asserts that: In addtion to promoting demcratic values and human rights, elctions with integrity can also canalso yiel other tangible benefits for citizens...... Elections with integrity matter for empowring women, fighting corruption, delivering services to the poor, improving governance, and ENDING CIVIL WARS"  </a:t>
            </a:r>
            <a:r>
              <a:rPr b="1" i="0" sz="2400" u="none">
                <a:solidFill>
                  <a:srgbClr val="000000"/>
                </a:solidFill>
                <a:uFillTx/>
              </a:rPr>
              <a:t> </a:t>
            </a:r>
            <a:endParaRPr b="1" i="0" sz="2400" u="none">
              <a:solidFill>
                <a:srgbClr val="000000"/>
              </a:solidFill>
              <a:uFillTx/>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12.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1400" u="none">
                <a:solidFill>
                  <a:srgbClr val="000000"/>
                </a:solidFill>
                <a:uFillTx/>
                <a:latin charset="0" typeface="Times New Roman"/>
              </a:rPr>
              <a:t>IN THE NIGERIAN CONTEXT it is clear that the incessant assault against popular manadate occasioned by persistent rigging and electoral fraud can safely be claimed to be principally responsible for all tsocio-political malaise and insecurity that the country has been bedevilled with. Habu (2012) maintains that, since the return to democratic rule in 1999, Nigeria has been suffering the onslaughts of "flawed electoral process".</a:t>
            </a:r>
            <a:r>
              <a:rPr b="1" i="0" sz="1400" u="none">
                <a:solidFill>
                  <a:srgbClr val="000000"/>
                </a:solidFill>
                <a:uFillTx/>
              </a:rPr>
              <a:t/>
            </a:r>
            <a:endParaRPr b="1" i="0" sz="1400" u="none">
              <a:solidFill>
                <a:srgbClr val="000000"/>
              </a:solidFill>
              <a:uFillTx/>
            </a:endParaRPr>
          </a:p>
          <a:p>
            <a:pPr algn="l"/>
            <a:endParaRPr b="1" sz="1400">
              <a:uFillTx/>
            </a:endParaRPr>
          </a:p>
          <a:p>
            <a:pPr algn="l"/>
            <a:r>
              <a:rPr b="1" i="0" sz="1400" u="none">
                <a:solidFill>
                  <a:srgbClr val="000000"/>
                </a:solidFill>
                <a:uFillTx/>
                <a:latin charset="0" typeface="Times New Roman"/>
              </a:rPr>
              <a:t>He says: "Elections in Nigeria's Fourth Republic has become a charade. There was no sign of improvement in 1999 and 2003. Theworst was that of 2007 which local and international observers overwhelmingly regarded as the direct assualt on democracy. Although some sorts of moderation have been (sic) been exercised by the political class in the 2011 elections, the process and its outcome is still being debated."</a:t>
            </a:r>
            <a:r>
              <a:rPr b="1" i="0" sz="1400" u="none">
                <a:solidFill>
                  <a:srgbClr val="000000"/>
                </a:solidFill>
                <a:uFillTx/>
                <a:latin charset="0" typeface="Times New Roman"/>
              </a:rPr>
              <a:t> </a:t>
            </a:r>
            <a:r>
              <a:rPr b="1" i="0" sz="1400" u="none">
                <a:solidFill>
                  <a:srgbClr val="000000"/>
                </a:solidFill>
                <a:uFillTx/>
              </a:rPr>
              <a:t/>
            </a:r>
            <a:endParaRPr b="1" i="0" sz="1400" u="none">
              <a:solidFill>
                <a:srgbClr val="000000"/>
              </a:solidFill>
              <a:uFillTx/>
            </a:endParaRPr>
          </a:p>
          <a:p>
            <a:pPr algn="l"/>
            <a:endParaRPr b="1" sz="1400">
              <a:uFillTx/>
            </a:endParaRPr>
          </a:p>
          <a:p>
            <a:pPr algn="l"/>
            <a:r>
              <a:rPr b="1" i="0" sz="1400" u="none">
                <a:solidFill>
                  <a:srgbClr val="000000"/>
                </a:solidFill>
                <a:uFillTx/>
                <a:latin charset="0" typeface="Times New Roman"/>
              </a:rPr>
              <a:t>In the light of these unworthy realities, it becomes imperative to explore all necessary means and instruments for engendering credible elections in Nigeria. Undoubtedly, one very potent means is cooperation and partnerships among all stakeholders for that particular purpose. While a number of writers have established the necessity and efficacy of partnership for credible elections, this paper attempts to  open a new vista to the discourse by propunding the Islamic perspective.</a:t>
            </a:r>
            <a:endParaRPr b="1" i="0" sz="1400" u="none">
              <a:solidFill>
                <a:srgbClr val="000000"/>
              </a:solidFill>
              <a:uFillTx/>
              <a:latin charset="0" typeface="Times New Roman"/>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13.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r>
              <a:rPr b="1" i="0" sz="2600" u="none">
                <a:solidFill>
                  <a:srgbClr val="000000"/>
                </a:solidFill>
                <a:uFillTx/>
              </a:rPr>
              <a:t>Challenges to credible elections and the imperat</a:t>
            </a:r>
            <a:r>
              <a:rPr b="1" i="0" sz="2600" u="none">
                <a:solidFill>
                  <a:srgbClr val="000000"/>
                </a:solidFill>
                <a:uFillTx/>
                <a:latin charset="0" typeface="Times New Roman"/>
              </a:rPr>
              <a:t>i</a:t>
            </a:r>
            <a:r>
              <a:rPr b="1" i="0" sz="2600" u="none">
                <a:solidFill>
                  <a:srgbClr val="000000"/>
                </a:solidFill>
                <a:uFillTx/>
              </a:rPr>
              <a:t>ve of political participation and partnerships</a:t>
            </a:r>
            <a:r>
              <a:rPr b="1" i="0" sz="2600" u="none">
                <a:solidFill>
                  <a:srgbClr val="000000"/>
                </a:solidFill>
                <a:uFillTx/>
              </a:rPr>
              <a:t> </a:t>
            </a:r>
            <a:endParaRPr b="1" i="0" sz="2600" u="none">
              <a:solidFill>
                <a:srgbClr val="000000"/>
              </a:solidFill>
              <a:uFillTx/>
            </a:endParaR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1800" u="none">
                <a:solidFill>
                  <a:srgbClr val="000000"/>
                </a:solidFill>
                <a:uFillTx/>
                <a:latin charset="0" typeface="Times New Roman"/>
              </a:rPr>
              <a:t>AT the global level f</a:t>
            </a:r>
            <a:r>
              <a:rPr b="1" i="0" sz="1800" u="none">
                <a:solidFill>
                  <a:srgbClr val="000000"/>
                </a:solidFill>
                <a:uFillTx/>
              </a:rPr>
              <a:t>ive major challenges must be overcome to conduct elections with integrity:</a:t>
            </a:r>
            <a:endParaRPr b="1" i="0" sz="1800" u="none">
              <a:solidFill>
                <a:srgbClr val="000000"/>
              </a:solidFill>
              <a:uFillTx/>
            </a:endParaRPr>
          </a:p>
          <a:p>
            <a:pPr algn="l"/>
            <a:r>
              <a:rPr b="1" i="0" sz="1800" u="none">
                <a:solidFill>
                  <a:srgbClr val="000000"/>
                </a:solidFill>
                <a:uFillTx/>
              </a:rPr>
              <a:t>• building the rule of law to substantiate claims to human rights and electoral justice;</a:t>
            </a:r>
            <a:endParaRPr b="1" i="0" sz="1800" u="none">
              <a:solidFill>
                <a:srgbClr val="000000"/>
              </a:solidFill>
              <a:uFillTx/>
            </a:endParaRPr>
          </a:p>
          <a:p>
            <a:pPr algn="l"/>
            <a:r>
              <a:rPr b="1" i="0" sz="1800" u="none">
                <a:solidFill>
                  <a:srgbClr val="000000"/>
                </a:solidFill>
                <a:uFillTx/>
              </a:rPr>
              <a:t>• building professional, competent electoral management bodies (EMBs) with full independence of action to administer elections that are transparent and merit public confidence;</a:t>
            </a:r>
            <a:endParaRPr b="1" i="0" sz="1800" u="none">
              <a:solidFill>
                <a:srgbClr val="000000"/>
              </a:solidFill>
              <a:uFillTx/>
            </a:endParaRPr>
          </a:p>
          <a:p>
            <a:pPr algn="l"/>
            <a:r>
              <a:rPr b="1" i="0" sz="1800" u="none">
                <a:solidFill>
                  <a:srgbClr val="000000"/>
                </a:solidFill>
                <a:uFillTx/>
              </a:rPr>
              <a:t>• creating institutions and norms of multiparty competition and division of power that bolster democracy</a:t>
            </a:r>
            <a:r>
              <a:rPr b="1" i="0" sz="1800" u="none">
                <a:solidFill>
                  <a:srgbClr val="000000"/>
                </a:solidFill>
                <a:uFillTx/>
                <a:latin charset="0" typeface="Times New Roman"/>
              </a:rPr>
              <a:t> </a:t>
            </a:r>
            <a:r>
              <a:rPr b="1" i="0" sz="1800" u="none">
                <a:solidFill>
                  <a:srgbClr val="000000"/>
                </a:solidFill>
                <a:uFillTx/>
              </a:rPr>
              <a:t>as a mutual security system</a:t>
            </a:r>
            <a:r>
              <a:rPr b="1" i="0" sz="1800" u="none">
                <a:solidFill>
                  <a:srgbClr val="000000"/>
                </a:solidFill>
                <a:uFillTx/>
                <a:latin charset="0" typeface="Times New Roman"/>
              </a:rPr>
              <a:t> </a:t>
            </a:r>
            <a:r>
              <a:rPr b="1" i="0" sz="1800" u="none">
                <a:solidFill>
                  <a:srgbClr val="000000"/>
                </a:solidFill>
                <a:uFillTx/>
              </a:rPr>
              <a:t>among political contenders</a:t>
            </a:r>
            <a:r>
              <a:rPr b="1" i="0" sz="1800" u="none">
                <a:solidFill>
                  <a:srgbClr val="000000"/>
                </a:solidFill>
                <a:uFillTx/>
              </a:rPr>
              <a:t/>
            </a:r>
            <a:endParaRPr b="1" i="0" sz="1800" u="none">
              <a:solidFill>
                <a:srgbClr val="000000"/>
              </a:solidFill>
              <a:uFillTx/>
            </a:endParaRPr>
          </a:p>
          <a:p>
            <a:pPr algn="l"/>
            <a:endParaRPr b="1" sz="1800">
              <a:uFillTx/>
            </a:endParaRPr>
          </a:p>
          <a:p>
            <a:pPr algn="l"/>
            <a:endParaRPr b="1" sz="1800">
              <a:uFillTx/>
            </a:endParaRPr>
          </a:p>
          <a:p>
            <a:pPr algn="l"/>
            <a:r>
              <a:rPr b="1" i="0" sz="1800" u="none">
                <a:solidFill>
                  <a:srgbClr val="000000"/>
                </a:solidFill>
                <a:uFillTx/>
                <a:latin charset="0" typeface="Times New Roman"/>
              </a:rPr>
              <a:t>. </a:t>
            </a:r>
            <a:r>
              <a:rPr b="1" i="0" sz="1800" u="none">
                <a:solidFill>
                  <a:srgbClr val="000000"/>
                </a:solidFill>
                <a:uFillTx/>
              </a:rPr>
              <a:t>removing barriers—legal, administrative, political, economic, and social—to universal and equal political participation; and</a:t>
            </a:r>
            <a:endParaRPr b="1" i="0" sz="1800" u="none">
              <a:solidFill>
                <a:srgbClr val="000000"/>
              </a:solidFill>
              <a:uFillTx/>
            </a:endParaRPr>
          </a:p>
          <a:p>
            <a:pPr algn="l"/>
            <a:r>
              <a:rPr b="1" i="0" sz="1800" u="none">
                <a:solidFill>
                  <a:srgbClr val="000000"/>
                </a:solidFill>
                <a:uFillTx/>
              </a:rPr>
              <a:t>• regulating uncontrolled, undisclosed, and opaque political finance</a:t>
            </a:r>
            <a:r>
              <a:rPr b="1" i="0" sz="1800" u="none">
                <a:solidFill>
                  <a:srgbClr val="000000"/>
                </a:solidFill>
                <a:uFillTx/>
              </a:rPr>
              <a:t> 	</a:t>
            </a:r>
            <a:endParaRPr b="1" i="0" sz="1800" u="none">
              <a:solidFill>
                <a:srgbClr val="000000"/>
              </a:solidFill>
              <a:uFillTx/>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2.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1"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2" name="Title 1"/>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lstStyle/>
          <a:p>
            <a:endParaRPr dirty="0" lang="en-US" smtClean="0">
              <a:uFillTx/>
            </a:endParaRPr>
          </a:p>
        </p:txBody>
      </p:sp>
      <p:sp>
        <p:nvSpPr>
          <p:cNvPr xmlns:c="http://schemas.openxmlformats.org/drawingml/2006/chart" xmlns:pic="http://schemas.openxmlformats.org/drawingml/2006/picture" xmlns:dgm="http://schemas.openxmlformats.org/drawingml/2006/diagram" id="3" name="Content Placeholder 2"/>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a:xfrm>
            <a:off x="494370" y="1624980"/>
            <a:ext cx="8229600" cy="4525963"/>
          </a:xfrm>
        </p:spPr>
        <p:txBody xmlns:c="http://schemas.openxmlformats.org/drawingml/2006/chart" xmlns:pic="http://schemas.openxmlformats.org/drawingml/2006/picture" xmlns:dgm="http://schemas.openxmlformats.org/drawingml/2006/diagram">
          <a:bodyPr/>
          <a:lstStyle/>
          <a:p>
            <a:r>
              <a:rPr b="1" i="0" sz="2400" u="none">
                <a:solidFill>
                  <a:srgbClr val="000000"/>
                </a:solidFill>
                <a:uFillTx/>
                <a:latin charset="0" typeface="Arial"/>
              </a:rPr>
              <a:t>BEING SYNOPSIS OF A PAPER PRESENTED AT A TWO-DAY CONFERENCE ON INEC AND THE 2015 GENERAL ELECTION:  EXPECTATIONS, PROSPECTS AND CHALLENGES, ORGANIZED BY BAYERO UNIVERSITY, KANO, 19-20 JANUARY, 2015 AT THE MUSA ABDULLAHI AUDITORIUM, NEW CAMPUS BAYERO UNIVERSITY, KANO</a:t>
            </a:r>
            <a:r>
              <a:rPr b="1" i="0" sz="2400" u="none">
                <a:solidFill>
                  <a:srgbClr val="000000"/>
                </a:solidFill>
                <a:uFillTx/>
                <a:latin charset="0" typeface="Arial"/>
              </a:rPr>
              <a:t> </a:t>
            </a:r>
            <a:r>
              <a:rPr b="1" i="0" sz="2400" u="none">
                <a:solidFill>
                  <a:srgbClr val="000000"/>
                </a:solidFill>
                <a:uFillTx/>
                <a:latin charset="0" typeface="Arial"/>
              </a:rPr>
              <a:t/>
            </a:r>
            <a:endParaRPr b="1" i="0" sz="2400" u="none">
              <a:solidFill>
                <a:srgbClr val="000000"/>
              </a:solidFill>
              <a:uFillTx/>
              <a:latin charset="0" typeface="Arial"/>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3.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a:xfrm>
            <a:off x="483597" y="279917"/>
            <a:ext cx="8229600" cy="1143000"/>
          </a:xfrm>
        </p:spPr>
        <p:txBody xmlns:c="http://schemas.openxmlformats.org/drawingml/2006/chart" xmlns:pic="http://schemas.openxmlformats.org/drawingml/2006/picture" xmlns:dgm="http://schemas.openxmlformats.org/drawingml/2006/diagram">
          <a:bodyPr/>
          <a:p>
            <a:pPr algn="ctr"/>
            <a:r>
              <a:rPr b="1" i="0" sz="4800" u="none">
                <a:solidFill>
                  <a:srgbClr val="000000"/>
                </a:solidFill>
                <a:uFillTx/>
                <a:latin charset="0" typeface="Arial"/>
              </a:rPr>
              <a:t>INTRODUCTION</a:t>
            </a:r>
            <a:r>
              <a:rPr b="1" i="0" sz="2000" u="none">
                <a:solidFill>
                  <a:srgbClr val="000000"/>
                </a:solidFill>
                <a:uFillTx/>
                <a:latin charset="0" typeface="Arial"/>
              </a:rPr>
              <a:t/>
            </a:r>
            <a:endParaRPr b="1" i="0" sz="2000" u="none">
              <a:solidFill>
                <a:srgbClr val="000000"/>
              </a:solidFill>
              <a:uFillTx/>
              <a:latin charset="0" typeface="Arial"/>
            </a:endParaR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a:xfrm>
            <a:off x="457200" y="1631876"/>
            <a:ext cx="8229600" cy="4525963"/>
          </a:xfrm>
        </p:spPr>
        <p:txBody xmlns:c="http://schemas.openxmlformats.org/drawingml/2006/chart" xmlns:pic="http://schemas.openxmlformats.org/drawingml/2006/picture" xmlns:dgm="http://schemas.openxmlformats.org/drawingml/2006/diagram">
          <a:bodyPr/>
          <a:p>
            <a:pPr algn="l"/>
            <a:r>
              <a:rPr b="1" i="0" sz="2400" u="none">
                <a:solidFill>
                  <a:srgbClr val="000000"/>
                </a:solidFill>
                <a:uFillTx/>
              </a:rPr>
              <a:t>The essence of democratization is the entrenchment of responsible leadeship and good governace, which unfortunately have been most elusive in Nigeria.</a:t>
            </a:r>
            <a:r>
              <a:rPr b="1" i="0" sz="2400" u="none">
                <a:solidFill>
                  <a:srgbClr val="000000"/>
                </a:solidFill>
                <a:uFillTx/>
              </a:rPr>
              <a:t/>
            </a:r>
            <a:endParaRPr b="1" i="0" sz="2400" u="none">
              <a:solidFill>
                <a:srgbClr val="000000"/>
              </a:solidFill>
              <a:uFillTx/>
            </a:endParaRPr>
          </a:p>
          <a:p>
            <a:pPr algn="l"/>
            <a:r>
              <a:rPr b="1" i="0" sz="2400" u="none">
                <a:solidFill>
                  <a:srgbClr val="000000"/>
                </a:solidFill>
                <a:uFillTx/>
              </a:rPr>
              <a:t>· In the dominant strand of democracy in the world today elections have remained, in spite of their various patterns, the principal process for instituting leadership and conferring political mandate and authority.</a:t>
            </a:r>
            <a:r>
              <a:rPr b="1" i="0" sz="2400" u="none">
                <a:solidFill>
                  <a:srgbClr val="000000"/>
                </a:solidFill>
                <a:uFillTx/>
              </a:rPr>
              <a:t/>
            </a:r>
            <a:endParaRPr b="1" i="0" sz="2400" u="none">
              <a:solidFill>
                <a:srgbClr val="000000"/>
              </a:solidFill>
              <a:uFillTx/>
            </a:endParaRPr>
          </a:p>
          <a:p>
            <a:pPr algn="l"/>
            <a:r>
              <a:rPr b="1" i="0" sz="2400" u="none">
                <a:solidFill>
                  <a:srgbClr val="000000"/>
                </a:solidFill>
                <a:uFillTx/>
              </a:rPr>
              <a:t>· Elections in Nigeria have largely been a charade and  travesty of justice. Nigerians no longer have trust and confidence in the process o</a:t>
            </a:r>
            <a:r>
              <a:rPr b="1" i="0" sz="2400" u="none">
                <a:solidFill>
                  <a:srgbClr val="000000"/>
                </a:solidFill>
                <a:uFillTx/>
                <a:latin charset="0" typeface="Times New Roman"/>
              </a:rPr>
              <a:t>r</a:t>
            </a:r>
            <a:r>
              <a:rPr b="1" i="0" sz="2400" u="none">
                <a:solidFill>
                  <a:srgbClr val="000000"/>
                </a:solidFill>
                <a:uFillTx/>
              </a:rPr>
              <a:t> in the persons  involved in it.</a:t>
            </a:r>
            <a:r>
              <a:rPr b="1" i="0" sz="2400" u="none">
                <a:solidFill>
                  <a:srgbClr val="000000"/>
                </a:solidFill>
                <a:uFillTx/>
              </a:rPr>
              <a:t> </a:t>
            </a:r>
            <a:endParaRPr b="1" i="0" sz="2400" u="none">
              <a:solidFill>
                <a:srgbClr val="000000"/>
              </a:solidFill>
              <a:uFillTx/>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4.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1800" u="none">
                <a:solidFill>
                  <a:srgbClr val="000000"/>
                </a:solidFill>
                <a:uFillTx/>
              </a:rPr>
              <a:t>Be</a:t>
            </a:r>
            <a:r>
              <a:rPr b="1" i="0" sz="1800" u="none">
                <a:solidFill>
                  <a:srgbClr val="000000"/>
                </a:solidFill>
                <a:uFillTx/>
                <a:latin charset="0" typeface="Times New Roman"/>
              </a:rPr>
              <a:t>ar</a:t>
            </a:r>
            <a:r>
              <a:rPr b="1" i="0" sz="1800" u="none">
                <a:solidFill>
                  <a:srgbClr val="000000"/>
                </a:solidFill>
                <a:uFillTx/>
              </a:rPr>
              <a:t>ing in mind the violence that engulfed the country after the 2011 elections because of perceived election rigging and having been assaulted by the monumental corruption and impunity and insensitivityy that characterized the leadership ushered in by the election (2011), the frightening growth of  insecurity  and accentuation of centrifugal and centripetal trends the 2015 elections appears to have generated the greatest anxiety as well as fear in the minds of ordinary Nigerians .</a:t>
            </a:r>
            <a:r>
              <a:rPr b="1" i="0" sz="1800" u="none">
                <a:solidFill>
                  <a:srgbClr val="000000"/>
                </a:solidFill>
                <a:uFillTx/>
              </a:rPr>
              <a:t/>
            </a:r>
            <a:endParaRPr b="1" i="0" sz="1800" u="none">
              <a:solidFill>
                <a:srgbClr val="000000"/>
              </a:solidFill>
              <a:uFillTx/>
            </a:endParaRPr>
          </a:p>
          <a:p>
            <a:pPr algn="l"/>
            <a:r>
              <a:rPr b="1" i="0" sz="1800" u="none">
                <a:solidFill>
                  <a:srgbClr val="000000"/>
                </a:solidFill>
                <a:uFillTx/>
              </a:rPr>
              <a:t>· As a result of the overview made above, it can as well be asserted that the quest and struggle for social justice and responsible leadership Nigeria have, therefore, significanty centred around the imperatives and strategies for engendering  free, fair and credible elections, as the most reliable means and instrument for ushering good governance.</a:t>
            </a:r>
            <a:endParaRPr b="1" i="0" sz="1800" u="none">
              <a:solidFill>
                <a:srgbClr val="000000"/>
              </a:solidFill>
              <a:uFillTx/>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5.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2800" u="none">
                <a:solidFill>
                  <a:srgbClr val="000000"/>
                </a:solidFill>
                <a:uFillTx/>
                <a:latin charset="0" typeface="Arial"/>
              </a:rPr>
              <a:t>There are many ways of engendering credible elections, and indeed concerted efforts of all stakeholders is one effective, if not the most effective fighting rigging and elections malpractices.</a:t>
            </a:r>
            <a:r>
              <a:rPr b="1" i="0" sz="2800" u="none">
                <a:solidFill>
                  <a:srgbClr val="000000"/>
                </a:solidFill>
                <a:uFillTx/>
                <a:latin charset="0" typeface="Arial"/>
              </a:rPr>
              <a:t/>
            </a:r>
            <a:endParaRPr b="1" i="0" sz="2800" u="none">
              <a:solidFill>
                <a:srgbClr val="000000"/>
              </a:solidFill>
              <a:uFillTx/>
              <a:latin charset="0" typeface="Arial"/>
            </a:endParaRPr>
          </a:p>
          <a:p>
            <a:pPr algn="l"/>
            <a:r>
              <a:rPr b="1" i="0" sz="2800" u="none">
                <a:solidFill>
                  <a:srgbClr val="000000"/>
                </a:solidFill>
                <a:uFillTx/>
                <a:latin charset="0" typeface="Arial"/>
              </a:rPr>
              <a:t>· This paper attempts to present the Islamic perspective of partnerships tfor the purpose of  engendering credible elections.</a:t>
            </a:r>
            <a:r>
              <a:rPr b="1" i="0" sz="2800" u="none">
                <a:solidFill>
                  <a:srgbClr val="000000"/>
                </a:solidFill>
                <a:uFillTx/>
                <a:latin charset="0" typeface="Arial"/>
              </a:rPr>
              <a:t/>
            </a:r>
            <a:endParaRPr b="1" i="0" sz="2800" u="none">
              <a:solidFill>
                <a:srgbClr val="000000"/>
              </a:solidFill>
              <a:uFillTx/>
              <a:latin charset="0" typeface="Arial"/>
            </a:endParaRPr>
          </a:p>
          <a:p>
            <a:pPr algn="l"/>
            <a:r>
              <a:rPr b="1" i="0" sz="2800" u="none">
                <a:solidFill>
                  <a:srgbClr val="000000"/>
                </a:solidFill>
                <a:uFillTx/>
                <a:latin charset="0" typeface="Arial"/>
              </a:rPr>
              <a:t> </a:t>
            </a:r>
            <a:endParaRPr b="1" i="0" sz="2800" u="none">
              <a:solidFill>
                <a:srgbClr val="000000"/>
              </a:solidFill>
              <a:uFillTx/>
              <a:latin charset="0" typeface="Arial"/>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6.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a:xfrm>
            <a:off x="457200" y="274638"/>
            <a:ext cx="8229600" cy="1143000"/>
          </a:xfrm>
        </p:spPr>
        <p:txBody xmlns:c="http://schemas.openxmlformats.org/drawingml/2006/chart" xmlns:pic="http://schemas.openxmlformats.org/drawingml/2006/picture" xmlns:dgm="http://schemas.openxmlformats.org/drawingml/2006/diagram">
          <a:bodyPr/>
          <a:p>
            <a:r>
              <a:rPr b="1" i="0" sz="4800" u="none">
                <a:solidFill>
                  <a:srgbClr val="000000"/>
                </a:solidFill>
                <a:uFillTx/>
                <a:latin charset="0" typeface="Arial"/>
              </a:rPr>
              <a:t>OUTLINE</a:t>
            </a:r>
            <a:endParaRPr b="1" i="0" sz="4800" u="none">
              <a:solidFill>
                <a:srgbClr val="000000"/>
              </a:solidFill>
              <a:uFillTx/>
              <a:latin charset="0" typeface="Arial"/>
            </a:endParaR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indent="-228600" lvl="0" marL="457200">
              <a:buChar char="•"/>
            </a:pPr>
            <a:r>
              <a:rPr b="1" i="0" sz="1600" u="none">
                <a:solidFill>
                  <a:srgbClr val="000000"/>
                </a:solidFill>
                <a:uFillTx/>
              </a:rPr>
              <a:t>The importance of elections in democracy</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What constitutes free, fair and credible elections</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Credible elections, political mandate and legitimacy, development and security: Nigeria in perspective</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Challenges to credible elections and the imperat</a:t>
            </a:r>
            <a:r>
              <a:rPr b="1" i="0" sz="1600" u="none">
                <a:solidFill>
                  <a:srgbClr val="000000"/>
                </a:solidFill>
                <a:uFillTx/>
                <a:latin charset="0" typeface="Times New Roman"/>
              </a:rPr>
              <a:t>i</a:t>
            </a:r>
            <a:r>
              <a:rPr b="1" i="0" sz="1600" u="none">
                <a:solidFill>
                  <a:srgbClr val="000000"/>
                </a:solidFill>
                <a:uFillTx/>
              </a:rPr>
              <a:t>ve of political participation and partnerships</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The Importance of leadership, political authority and the essence of politics in Islam</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The Islamic frameworks for building partnershps for credible elections</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Historical framework for building partnership for credible elections</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Dimensions of parnerships: Interfaith partnership in focus</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Identifying the stakeholders in elections: Defining the scope of partnerships</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Activities, tasks and issues involved in the partnerships</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Conclusion</a:t>
            </a:r>
            <a:r>
              <a:rPr b="1" i="0" sz="1600" u="none">
                <a:solidFill>
                  <a:srgbClr val="000000"/>
                </a:solidFill>
                <a:uFillTx/>
              </a:rPr>
              <a:t/>
            </a:r>
            <a:endParaRPr b="1" i="0" sz="1600" u="none">
              <a:solidFill>
                <a:srgbClr val="000000"/>
              </a:solidFill>
              <a:uFillTx/>
            </a:endParaRPr>
          </a:p>
          <a:p>
            <a:pPr algn="l" indent="-228600" lvl="0" marL="457200">
              <a:buChar char="•"/>
            </a:pPr>
            <a:r>
              <a:rPr b="1" i="0" sz="1600" u="none">
                <a:solidFill>
                  <a:srgbClr val="000000"/>
                </a:solidFill>
                <a:uFillTx/>
              </a:rPr>
              <a:t>· Recommendations</a:t>
            </a:r>
            <a:endParaRPr b="1" i="0" sz="1600" u="none">
              <a:solidFill>
                <a:srgbClr val="000000"/>
              </a:solidFill>
              <a:uFillTx/>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7.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a:xfrm>
            <a:off x="488876" y="433020"/>
            <a:ext cx="8229600" cy="1143000"/>
          </a:xfrm>
        </p:spPr>
        <p:txBody xmlns:c="http://schemas.openxmlformats.org/drawingml/2006/chart" xmlns:pic="http://schemas.openxmlformats.org/drawingml/2006/picture" xmlns:dgm="http://schemas.openxmlformats.org/drawingml/2006/diagram">
          <a:bodyPr/>
          <a:p>
            <a:pPr algn="l"/>
            <a:endParaRPr b="1" sz="2800">
              <a:uFillTx/>
              <a:latin charset="0" typeface="Arial"/>
            </a:endParaRPr>
          </a:p>
          <a:p>
            <a:pPr algn="l"/>
            <a:r>
              <a:rPr b="1" i="0" sz="2800" u="none">
                <a:solidFill>
                  <a:srgbClr val="000000"/>
                </a:solidFill>
                <a:uFillTx/>
                <a:latin charset="0" typeface="Arial"/>
              </a:rPr>
              <a:t>The importance of elections in democracy</a:t>
            </a:r>
            <a:endParaRPr b="1" i="0" sz="2800" u="none">
              <a:solidFill>
                <a:srgbClr val="000000"/>
              </a:solidFill>
              <a:uFillTx/>
              <a:latin charset="0" typeface="Arial"/>
            </a:endParaR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a:xfrm>
            <a:off x="457200" y="1621317"/>
            <a:ext cx="8229600" cy="4525963"/>
          </a:xfrm>
        </p:spPr>
        <p:txBody xmlns:c="http://schemas.openxmlformats.org/drawingml/2006/chart" xmlns:pic="http://schemas.openxmlformats.org/drawingml/2006/picture" xmlns:dgm="http://schemas.openxmlformats.org/drawingml/2006/diagram">
          <a:bodyPr/>
          <a:p>
            <a:pPr algn="l"/>
            <a:r>
              <a:rPr b="1" i="0" sz="2000" u="none">
                <a:solidFill>
                  <a:srgbClr val="000000"/>
                </a:solidFill>
                <a:uFillTx/>
              </a:rPr>
              <a:t>Election is the process through which the people select</a:t>
            </a:r>
            <a:r>
              <a:rPr b="1" i="0" sz="2000" u="none">
                <a:solidFill>
                  <a:srgbClr val="000000"/>
                </a:solidFill>
                <a:uFillTx/>
                <a:latin charset="0" typeface="Times New Roman"/>
              </a:rPr>
              <a:t> </a:t>
            </a:r>
            <a:r>
              <a:rPr b="1" i="0" sz="2000" u="none">
                <a:solidFill>
                  <a:srgbClr val="000000"/>
                </a:solidFill>
                <a:uFillTx/>
              </a:rPr>
              <a:t>their leaders, often through voting</a:t>
            </a:r>
            <a:r>
              <a:rPr b="1" i="0" sz="2000" u="none">
                <a:solidFill>
                  <a:srgbClr val="000000"/>
                </a:solidFill>
                <a:uFillTx/>
                <a:latin charset="0" typeface="Times New Roman"/>
              </a:rPr>
              <a:t>. Elections are an integral part of democracy and their significance in democratization process cannot be over emphasized. Annan (2012) for example, asserts that, "elections are the most indispensable root of democracy. They are now almost universal". </a:t>
            </a:r>
            <a:r>
              <a:rPr b="1" i="0" sz="2000" u="none">
                <a:solidFill>
                  <a:srgbClr val="000000"/>
                </a:solidFill>
                <a:uFillTx/>
              </a:rPr>
              <a:t/>
            </a:r>
            <a:endParaRPr b="1" i="0" sz="2000" u="none">
              <a:solidFill>
                <a:srgbClr val="000000"/>
              </a:solidFill>
              <a:uFillTx/>
            </a:endParaRPr>
          </a:p>
          <a:p>
            <a:pPr algn="l"/>
            <a:endParaRPr b="1" sz="2000">
              <a:uFillTx/>
            </a:endParaRPr>
          </a:p>
          <a:p>
            <a:pPr algn="l"/>
            <a:r>
              <a:rPr b="1" i="0" sz="2000" u="none">
                <a:solidFill>
                  <a:srgbClr val="000000"/>
                </a:solidFill>
                <a:uFillTx/>
                <a:latin charset="0" typeface="Times New Roman"/>
              </a:rPr>
              <a:t>The same assertion was made in the report of a National Conference on Nigeria Electoral Reform in 2005 whereby, the participants resolved that, "in general, conference participants agreed that elections are among the most important pillars of democracy that free and fair elections are essential requuiremwnts of sustainabiltiy and consolidation of democracy". (p.4).</a:t>
            </a:r>
            <a:r>
              <a:rPr b="1" i="0" sz="2000" u="none">
                <a:solidFill>
                  <a:srgbClr val="000000"/>
                </a:solidFill>
                <a:uFillTx/>
              </a:rPr>
              <a:t> </a:t>
            </a:r>
            <a:endParaRPr b="1" i="0" sz="2000" u="none">
              <a:solidFill>
                <a:srgbClr val="000000"/>
              </a:solidFill>
              <a:uFillTx/>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8.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r>
              <a:rPr b="1" i="0" sz="2200" u="none">
                <a:solidFill>
                  <a:srgbClr val="000000"/>
                </a:solidFill>
                <a:uFillTx/>
                <a:latin charset="0" typeface="Arial"/>
              </a:rPr>
              <a:t>What constitutes free, fair and credible elections</a:t>
            </a:r>
            <a:endParaRPr b="1" i="0" sz="2200" u="none">
              <a:solidFill>
                <a:srgbClr val="000000"/>
              </a:solidFill>
              <a:uFillTx/>
              <a:latin charset="0" typeface="Arial"/>
            </a:endParaR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1800" u="none">
                <a:solidFill>
                  <a:srgbClr val="000000"/>
                </a:solidFill>
                <a:uFillTx/>
                <a:latin charset="0" typeface="Times New Roman"/>
              </a:rPr>
              <a:t>An election, according to Dukawa (2015), "</a:t>
            </a:r>
            <a:r>
              <a:rPr b="1" i="0" sz="1800" u="none">
                <a:solidFill>
                  <a:srgbClr val="000000"/>
                </a:solidFill>
                <a:uFillTx/>
              </a:rPr>
              <a:t>is free when and if every interested eligible candidate is allowed to contest; it is fair when rules and regulations governing its conduct are dispassionately applied; and it is credible when its outcome is generally accepted</a:t>
            </a:r>
            <a:r>
              <a:rPr b="1" i="0" sz="1800" u="none">
                <a:solidFill>
                  <a:srgbClr val="000000"/>
                </a:solidFill>
                <a:uFillTx/>
                <a:latin charset="0" typeface="Times New Roman"/>
              </a:rPr>
              <a:t>"</a:t>
            </a:r>
            <a:r>
              <a:rPr b="1" i="0" sz="1800" u="none">
                <a:solidFill>
                  <a:srgbClr val="000000"/>
                </a:solidFill>
                <a:uFillTx/>
              </a:rPr>
              <a:t>.</a:t>
            </a:r>
            <a:r>
              <a:rPr b="1" i="0" sz="1800" u="none">
                <a:solidFill>
                  <a:srgbClr val="000000"/>
                </a:solidFill>
                <a:uFillTx/>
              </a:rPr>
              <a:t/>
            </a:r>
            <a:endParaRPr b="1" i="0" sz="1800" u="none">
              <a:solidFill>
                <a:srgbClr val="000000"/>
              </a:solidFill>
              <a:uFillTx/>
            </a:endParaRPr>
          </a:p>
          <a:p>
            <a:pPr algn="l"/>
            <a:endParaRPr b="1" sz="1800">
              <a:uFillTx/>
            </a:endParaRPr>
          </a:p>
          <a:p>
            <a:pPr algn="l"/>
            <a:r>
              <a:rPr b="1" i="0" sz="1800" u="none">
                <a:solidFill>
                  <a:srgbClr val="000000"/>
                </a:solidFill>
                <a:uFillTx/>
                <a:latin charset="0" typeface="Times New Roman"/>
              </a:rPr>
              <a:t>The sum total of the above is what the Global Commissions on Elections calls, "Elections with Integrity". It goes on to define it saying, </a:t>
            </a:r>
            <a:r>
              <a:rPr b="1" i="0" sz="1800" u="none">
                <a:solidFill>
                  <a:srgbClr val="000000"/>
                </a:solidFill>
                <a:uFillTx/>
              </a:rPr>
              <a:t/>
            </a:r>
            <a:endParaRPr b="1" i="0" sz="1800" u="none">
              <a:solidFill>
                <a:srgbClr val="000000"/>
              </a:solidFill>
              <a:uFillTx/>
            </a:endParaRPr>
          </a:p>
          <a:p>
            <a:pPr algn="l"/>
            <a:endParaRPr b="1" sz="1800">
              <a:uFillTx/>
            </a:endParaRPr>
          </a:p>
          <a:p>
            <a:pPr algn="l"/>
            <a:r>
              <a:rPr b="1" i="0" sz="1800" u="none">
                <a:solidFill>
                  <a:srgbClr val="000000"/>
                </a:solidFill>
                <a:uFillTx/>
                <a:latin charset="0" typeface="Times New Roman"/>
              </a:rPr>
              <a:t>"We define an election with integrity as any election that is based on the democratic principles of universal suffrage and political equality as reflected in international standards and agreements, and is professional, impartial, and transparent in its preparation and administration throughout the electoral cycle". </a:t>
            </a:r>
            <a:r>
              <a:rPr b="1" i="0" sz="1800" u="none">
                <a:solidFill>
                  <a:srgbClr val="000000"/>
                </a:solidFill>
                <a:uFillTx/>
              </a:rPr>
              <a:t/>
            </a:r>
            <a:endParaRPr b="1" i="0" sz="1800" u="none">
              <a:solidFill>
                <a:srgbClr val="000000"/>
              </a:solidFill>
              <a:uFillTx/>
            </a:endParaRPr>
          </a:p>
          <a:p>
            <a:pPr algn="l"/>
            <a:r>
              <a:rPr b="1" i="0" sz="1800" u="none">
                <a:solidFill>
                  <a:srgbClr val="000000"/>
                </a:solidFill>
                <a:uFillTx/>
              </a:rPr>
              <a:t> </a:t>
            </a:r>
            <a:endParaRPr b="1" i="0" sz="1800" u="none">
              <a:solidFill>
                <a:srgbClr val="000000"/>
              </a:solidFill>
              <a:uFillTx/>
            </a:endParaRPr>
          </a:p>
        </p:txBody>
      </p:sp>
    </p:spTree>
  </p:cSld>
  <p:clrMapOvr xmlns:c="http://schemas.openxmlformats.org/drawingml/2006/chart" xmlns:pic="http://schemas.openxmlformats.org/drawingml/2006/picture" xmlns:dgm="http://schemas.openxmlformats.org/drawingml/2006/diagram">
    <a:masterClrMapping/>
  </p:clrMapOvr>
</p:sld>
</file>

<file path=ppt/slides/slide9.xml><?xml version="1.0" encoding="utf-8"?>
<p:sld xmlns:a="http://schemas.openxmlformats.org/drawingml/2006/main" xmlns:p="http://schemas.openxmlformats.org/presentationml/2006/main" xmlns:s="http://schemas.openxmlformats.org/officeDocument/2006/sharedTypes" xmlns:r="http://schemas.openxmlformats.org/officeDocument/2006/relationships">
  <p:cSld>
    <p:spTree>
      <p:nvGrpSpPr>
        <p:cNvPr xmlns:c="http://schemas.openxmlformats.org/drawingml/2006/chart" xmlns:pic="http://schemas.openxmlformats.org/drawingml/2006/picture" xmlns:dgm="http://schemas.openxmlformats.org/drawingml/2006/diagram" id="0" name=""/>
        <p:cNvGrpSpPr xmlns:c="http://schemas.openxmlformats.org/drawingml/2006/chart" xmlns:pic="http://schemas.openxmlformats.org/drawingml/2006/picture" xmlns:dgm="http://schemas.openxmlformats.org/drawingml/2006/diagram"/>
        <p:nvPr/>
      </p:nvGrpSpPr>
      <p:grpSpPr xmlns:c="http://schemas.openxmlformats.org/drawingml/2006/chart" xmlns:pic="http://schemas.openxmlformats.org/drawingml/2006/picture" xmlns:dgm="http://schemas.openxmlformats.org/drawingml/2006/diagram">
        <a:xfrm>
          <a:off x="0" y="0"/>
          <a:ext cx="0" cy="0"/>
          <a:chOff x="0" y="0"/>
          <a:chExt cx="0" cy="0"/>
        </a:xfrm>
      </p:grpSpPr>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type="title"/>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2000" u="none">
                <a:solidFill>
                  <a:srgbClr val="000000"/>
                </a:solidFill>
                <a:uFillTx/>
              </a:rPr>
              <a:t> </a:t>
            </a:r>
            <a:r>
              <a:rPr b="1" i="0" sz="2000" u="none">
                <a:solidFill>
                  <a:srgbClr val="000000"/>
                </a:solidFill>
                <a:uFillTx/>
              </a:rPr>
              <a:t/>
            </a:r>
            <a:endParaRPr b="1" i="0" sz="2000" u="none">
              <a:solidFill>
                <a:srgbClr val="000000"/>
              </a:solidFill>
              <a:uFillTx/>
            </a:endParaRPr>
          </a:p>
          <a:p>
            <a:pPr algn="l"/>
            <a:r>
              <a:rPr b="1" i="0" sz="2000" u="none">
                <a:solidFill>
                  <a:srgbClr val="000000"/>
                </a:solidFill>
                <a:uFillTx/>
              </a:rPr>
              <a:t>Credible elections, political manda</a:t>
            </a:r>
            <a:r>
              <a:rPr b="1" i="0" sz="2000" u="none">
                <a:solidFill>
                  <a:srgbClr val="000000"/>
                </a:solidFill>
                <a:uFillTx/>
                <a:latin charset="0" typeface="Times New Roman"/>
              </a:rPr>
              <a:t>te, </a:t>
            </a:r>
            <a:r>
              <a:rPr b="1" i="0" sz="2000" u="none">
                <a:solidFill>
                  <a:srgbClr val="000000"/>
                </a:solidFill>
                <a:uFillTx/>
              </a:rPr>
              <a:t> legitimacy, development and security: Nigeria in perspective</a:t>
            </a:r>
            <a:r>
              <a:rPr b="1" i="0" sz="2000" u="none">
                <a:solidFill>
                  <a:srgbClr val="000000"/>
                </a:solidFill>
                <a:uFillTx/>
              </a:rPr>
              <a:t> </a:t>
            </a:r>
            <a:endParaRPr b="1" i="0" sz="2000" u="none">
              <a:solidFill>
                <a:srgbClr val="000000"/>
              </a:solidFill>
              <a:uFillTx/>
            </a:endParaRPr>
          </a:p>
        </p:txBody>
      </p:sp>
      <p:sp>
        <p:nvSpPr>
          <p:cNvPr xmlns:c="http://schemas.openxmlformats.org/drawingml/2006/chart" xmlns:pic="http://schemas.openxmlformats.org/drawingml/2006/picture" xmlns:dgm="http://schemas.openxmlformats.org/drawingml/2006/diagram" id="0" name=""/>
          <p:cNvSpPr xmlns:c="http://schemas.openxmlformats.org/drawingml/2006/chart" xmlns:pic="http://schemas.openxmlformats.org/drawingml/2006/picture" xmlns:dgm="http://schemas.openxmlformats.org/drawingml/2006/diagram">
            <a:spLocks noGrp="1"/>
          </p:cNvSpPr>
          <p:nvPr>
            <p:ph idx="1"/>
          </p:nvPr>
        </p:nvSpPr>
        <p:spPr xmlns:c="http://schemas.openxmlformats.org/drawingml/2006/chart" xmlns:pic="http://schemas.openxmlformats.org/drawingml/2006/picture" xmlns:dgm="http://schemas.openxmlformats.org/drawingml/2006/diagram"/>
        <p:txBody xmlns:c="http://schemas.openxmlformats.org/drawingml/2006/chart" xmlns:pic="http://schemas.openxmlformats.org/drawingml/2006/picture" xmlns:dgm="http://schemas.openxmlformats.org/drawingml/2006/diagram">
          <a:bodyPr/>
          <a:p>
            <a:pPr algn="l"/>
            <a:r>
              <a:rPr b="1" i="0" sz="2200" u="none">
                <a:solidFill>
                  <a:srgbClr val="000000"/>
                </a:solidFill>
                <a:uFillTx/>
                <a:latin charset="0" typeface="Times New Roman"/>
              </a:rPr>
              <a:t>Elections are the most essential means for popular participation in politics and democratization. They are therefore, the most significant instruments for confering political legitimacy and mandate. Elections in this regard can be described both as an agent and process of popular participation in governance. </a:t>
            </a:r>
            <a:r>
              <a:rPr b="1" i="0" sz="2200" u="none">
                <a:solidFill>
                  <a:srgbClr val="000000"/>
                </a:solidFill>
                <a:uFillTx/>
              </a:rPr>
              <a:t/>
            </a:r>
            <a:endParaRPr b="1" i="0" sz="2200" u="none">
              <a:solidFill>
                <a:srgbClr val="000000"/>
              </a:solidFill>
              <a:uFillTx/>
            </a:endParaRPr>
          </a:p>
          <a:p>
            <a:pPr algn="l"/>
            <a:endParaRPr b="1" sz="2200">
              <a:uFillTx/>
            </a:endParaRPr>
          </a:p>
          <a:p>
            <a:pPr algn="l"/>
            <a:r>
              <a:rPr b="1" i="0" sz="2200" u="none">
                <a:solidFill>
                  <a:srgbClr val="000000"/>
                </a:solidFill>
                <a:uFillTx/>
                <a:latin charset="0" typeface="Times New Roman"/>
              </a:rPr>
              <a:t>Habu (2012) submits that there is a link between develpment and popular participation. </a:t>
            </a:r>
            <a:endParaRPr b="1" i="0" sz="2200" u="none">
              <a:solidFill>
                <a:srgbClr val="000000"/>
              </a:solidFill>
              <a:uFillTx/>
              <a:latin charset="0" typeface="Times New Roman"/>
            </a:endParaRPr>
          </a:p>
        </p:txBody>
      </p:sp>
    </p:spTree>
  </p:cSld>
  <p:clrMapOvr xmlns:c="http://schemas.openxmlformats.org/drawingml/2006/chart" xmlns:pic="http://schemas.openxmlformats.org/drawingml/2006/picture" xmlns:dgm="http://schemas.openxmlformats.org/drawingml/2006/diagram">
    <a:masterClrMapping/>
  </p:clrMapOvr>
</p:sld>
</file>

<file path=ppt/theme/theme1.xml><?xml version="1.0" encoding="utf-8"?>
<a:theme xmlns:a="http://schemas.openxmlformats.org/drawingml/2006/main" xmlns:c="http://schemas.openxmlformats.org/drawingml/2006/chart" xmlns:pic="http://schemas.openxmlformats.org/drawingml/2006/picture" xmlns:dgm="http://schemas.openxmlformats.org/drawingml/2006/diagram" xmlns:p="http://schemas.openxmlformats.org/presentationml/2006/main" xmlns:s="http://schemas.openxmlformats.org/officeDocument/2006/sharedTypes"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xmlns:c="http://schemas.openxmlformats.org/drawingml/2006/chart" xmlns:pic="http://schemas.openxmlformats.org/drawingml/2006/picture" xmlns:dgm="http://schemas.openxmlformats.org/drawingml/2006/diagram" xmlns:p="http://schemas.openxmlformats.org/presentationml/2006/main" xmlns:s="http://schemas.openxmlformats.org/officeDocument/2006/sharedTypes"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0</TotalTime>
  <Words>2</Words>
  <Application>Microsoft Macintosh PowerPoint</Application>
  <PresentationFormat>On-screen Show (4:3)</PresentationFormat>
  <Paragraphs>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2012-03-20T13:20:32Z</dcterms:created>
  <dcterms:modified xsi:type="dcterms:W3CDTF">2013-10-16T06:13:38Z</dcterms:modified>
  <cp:category/>
</cp:coreProperties>
</file>